
<file path=[Content_Types].xml><?xml version="1.0" encoding="utf-8"?>
<Types xmlns="http://schemas.openxmlformats.org/package/2006/content-types">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7"/>
  </p:notesMasterIdLst>
  <p:sldIdLst>
    <p:sldId id="276" r:id="rId5"/>
    <p:sldId id="277" r:id="rId6"/>
  </p:sldIdLst>
  <p:sldSz cx="12192000" cy="6858000"/>
  <p:notesSz cx="6858000" cy="9144000"/>
  <p:embeddedFontLst>
    <p:embeddedFont>
      <p:font typeface="Century Gothic" panose="020B0502020202020204" pitchFamily="34" charset="0"/>
      <p:regular r:id="rId8"/>
      <p:bold r:id="rId9"/>
      <p:italic r:id="rId10"/>
      <p:boldItalic r:id="rId1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F9001"/>
    <a:srgbClr val="8B1C86"/>
    <a:srgbClr val="71AD47"/>
    <a:srgbClr val="5B9BD5"/>
    <a:srgbClr val="FFC000"/>
    <a:srgbClr val="A5A5A5"/>
    <a:srgbClr val="AFAFAF"/>
    <a:srgbClr val="8C0084"/>
    <a:srgbClr val="8497B0"/>
    <a:srgbClr val="7F7F7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495" autoAdjust="0"/>
    <p:restoredTop sz="94886"/>
  </p:normalViewPr>
  <p:slideViewPr>
    <p:cSldViewPr snapToGrid="0" snapToObjects="1" showGuides="1">
      <p:cViewPr varScale="1">
        <p:scale>
          <a:sx n="82" d="100"/>
          <a:sy n="82" d="100"/>
        </p:scale>
        <p:origin x="557" y="72"/>
      </p:cViewPr>
      <p:guideLst>
        <p:guide orient="horz" pos="2160"/>
        <p:guide pos="3840"/>
      </p:guideLst>
    </p:cSldViewPr>
  </p:slideViewPr>
  <p:outlineViewPr>
    <p:cViewPr>
      <p:scale>
        <a:sx n="33" d="100"/>
        <a:sy n="33" d="100"/>
      </p:scale>
      <p:origin x="0" y="0"/>
    </p:cViewPr>
  </p:outlin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1.fntdata"/><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font" Target="fonts/font4.fntdata"/><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font" Target="fonts/font3.fntdata"/><Relationship Id="rId4" Type="http://schemas.openxmlformats.org/officeDocument/2006/relationships/slideMaster" Target="slideMasters/slideMaster1.xml"/><Relationship Id="rId9" Type="http://schemas.openxmlformats.org/officeDocument/2006/relationships/font" Target="fonts/font2.fntdata"/><Relationship Id="rId14"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ln>
              <a:noFill/>
            </a:ln>
          </c:spPr>
          <c:dPt>
            <c:idx val="0"/>
            <c:bubble3D val="0"/>
            <c:spPr>
              <a:solidFill>
                <a:schemeClr val="accent1"/>
              </a:solidFill>
              <a:ln w="19050">
                <a:noFill/>
              </a:ln>
              <a:effectLst/>
            </c:spPr>
            <c:extLst>
              <c:ext xmlns:c16="http://schemas.microsoft.com/office/drawing/2014/chart" uri="{C3380CC4-5D6E-409C-BE32-E72D297353CC}">
                <c16:uniqueId val="{00000001-D5E1-D64E-A0F6-698B94D350EA}"/>
              </c:ext>
            </c:extLst>
          </c:dPt>
          <c:dPt>
            <c:idx val="1"/>
            <c:bubble3D val="0"/>
            <c:spPr>
              <a:solidFill>
                <a:schemeClr val="accent2"/>
              </a:solidFill>
              <a:ln w="19050">
                <a:noFill/>
              </a:ln>
              <a:effectLst/>
            </c:spPr>
            <c:extLst>
              <c:ext xmlns:c16="http://schemas.microsoft.com/office/drawing/2014/chart" uri="{C3380CC4-5D6E-409C-BE32-E72D297353CC}">
                <c16:uniqueId val="{00000003-D5E1-D64E-A0F6-698B94D350EA}"/>
              </c:ext>
            </c:extLst>
          </c:dPt>
          <c:dPt>
            <c:idx val="2"/>
            <c:bubble3D val="0"/>
            <c:spPr>
              <a:solidFill>
                <a:schemeClr val="accent3"/>
              </a:solidFill>
              <a:ln w="19050">
                <a:noFill/>
              </a:ln>
              <a:effectLst/>
            </c:spPr>
            <c:extLst>
              <c:ext xmlns:c16="http://schemas.microsoft.com/office/drawing/2014/chart" uri="{C3380CC4-5D6E-409C-BE32-E72D297353CC}">
                <c16:uniqueId val="{00000005-D5E1-D64E-A0F6-698B94D350EA}"/>
              </c:ext>
            </c:extLst>
          </c:dPt>
          <c:dPt>
            <c:idx val="3"/>
            <c:bubble3D val="0"/>
            <c:spPr>
              <a:solidFill>
                <a:schemeClr val="accent4"/>
              </a:solidFill>
              <a:ln w="19050">
                <a:noFill/>
              </a:ln>
              <a:effectLst/>
            </c:spPr>
            <c:extLst>
              <c:ext xmlns:c16="http://schemas.microsoft.com/office/drawing/2014/chart" uri="{C3380CC4-5D6E-409C-BE32-E72D297353CC}">
                <c16:uniqueId val="{00000007-D5E1-D64E-A0F6-698B94D350EA}"/>
              </c:ext>
            </c:extLst>
          </c:dPt>
          <c:dPt>
            <c:idx val="4"/>
            <c:bubble3D val="0"/>
            <c:spPr>
              <a:solidFill>
                <a:schemeClr val="accent5"/>
              </a:solidFill>
              <a:ln w="19050">
                <a:noFill/>
              </a:ln>
              <a:effectLst/>
            </c:spPr>
            <c:extLst>
              <c:ext xmlns:c16="http://schemas.microsoft.com/office/drawing/2014/chart" uri="{C3380CC4-5D6E-409C-BE32-E72D297353CC}">
                <c16:uniqueId val="{00000009-D5E1-D64E-A0F6-698B94D350EA}"/>
              </c:ext>
            </c:extLst>
          </c:dPt>
          <c:dPt>
            <c:idx val="5"/>
            <c:bubble3D val="0"/>
            <c:spPr>
              <a:solidFill>
                <a:schemeClr val="accent6"/>
              </a:solidFill>
              <a:ln w="19050">
                <a:noFill/>
              </a:ln>
              <a:effectLst/>
            </c:spPr>
            <c:extLst>
              <c:ext xmlns:c16="http://schemas.microsoft.com/office/drawing/2014/chart" uri="{C3380CC4-5D6E-409C-BE32-E72D297353CC}">
                <c16:uniqueId val="{0000000B-D5E1-D64E-A0F6-698B94D350EA}"/>
              </c:ext>
            </c:extLst>
          </c:dPt>
          <c:dPt>
            <c:idx val="6"/>
            <c:bubble3D val="0"/>
            <c:spPr>
              <a:solidFill>
                <a:srgbClr val="C00000"/>
              </a:solidFill>
              <a:ln w="19050">
                <a:noFill/>
              </a:ln>
              <a:effectLst/>
            </c:spPr>
            <c:extLst>
              <c:ext xmlns:c16="http://schemas.microsoft.com/office/drawing/2014/chart" uri="{C3380CC4-5D6E-409C-BE32-E72D297353CC}">
                <c16:uniqueId val="{0000000D-D5E1-D64E-A0F6-698B94D350EA}"/>
              </c:ext>
            </c:extLst>
          </c:dPt>
          <c:val>
            <c:numRef>
              <c:f>Sheet1!$E$5:$E$11</c:f>
              <c:numCache>
                <c:formatCode>General</c:formatCode>
                <c:ptCount val="7"/>
                <c:pt idx="0">
                  <c:v>14.285714285714286</c:v>
                </c:pt>
                <c:pt idx="1">
                  <c:v>14.285714285714286</c:v>
                </c:pt>
                <c:pt idx="2">
                  <c:v>14.285714285714286</c:v>
                </c:pt>
                <c:pt idx="3">
                  <c:v>14.285714285714286</c:v>
                </c:pt>
                <c:pt idx="4">
                  <c:v>14.285714285714286</c:v>
                </c:pt>
                <c:pt idx="5">
                  <c:v>14.285714285714286</c:v>
                </c:pt>
                <c:pt idx="6">
                  <c:v>14.285714285714286</c:v>
                </c:pt>
              </c:numCache>
            </c:numRef>
          </c:val>
          <c:extLst>
            <c:ext xmlns:c16="http://schemas.microsoft.com/office/drawing/2014/chart" uri="{C3380CC4-5D6E-409C-BE32-E72D297353CC}">
              <c16:uniqueId val="{0000000E-D5E1-D64E-A0F6-698B94D350EA}"/>
            </c:ext>
          </c:extLst>
        </c:ser>
        <c:dLbls>
          <c:showLegendKey val="0"/>
          <c:showVal val="0"/>
          <c:showCatName val="0"/>
          <c:showSerName val="0"/>
          <c:showPercent val="0"/>
          <c:showBubbleSize val="0"/>
          <c:showLeaderLines val="1"/>
        </c:dLbls>
        <c:firstSliceAng val="0"/>
        <c:holeSize val="0"/>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823208B-A44D-EF41-8B33-7570A9018018}" type="datetimeFigureOut">
              <a:rPr lang="en-US" smtClean="0"/>
              <a:t>2/10/2026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ABB10B4-5B2D-354D-BB7C-504C05258B84}" type="slidenum">
              <a:rPr lang="en-US" smtClean="0"/>
              <a:t>‹#›</a:t>
            </a:fld>
            <a:endParaRPr lang="en-US"/>
          </a:p>
        </p:txBody>
      </p:sp>
    </p:spTree>
    <p:extLst>
      <p:ext uri="{BB962C8B-B14F-4D97-AF65-F5344CB8AC3E}">
        <p14:creationId xmlns:p14="http://schemas.microsoft.com/office/powerpoint/2010/main" val="299178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ABB10B4-5B2D-354D-BB7C-504C05258B84}" type="slidenum">
              <a:rPr lang="en-US" smtClean="0"/>
              <a:t>1</a:t>
            </a:fld>
            <a:endParaRPr lang="en-US"/>
          </a:p>
        </p:txBody>
      </p:sp>
    </p:spTree>
    <p:extLst>
      <p:ext uri="{BB962C8B-B14F-4D97-AF65-F5344CB8AC3E}">
        <p14:creationId xmlns:p14="http://schemas.microsoft.com/office/powerpoint/2010/main" val="27517452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5.sv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Master" Target="../slideMasters/slideMaster1.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1E21F72A-B960-48D9-93E4-77A6309DCFAF}"/>
              </a:ext>
            </a:extLst>
          </p:cNvPr>
          <p:cNvSpPr/>
          <p:nvPr userDrawn="1"/>
        </p:nvSpPr>
        <p:spPr>
          <a:xfrm>
            <a:off x="965" y="6087760"/>
            <a:ext cx="12191035" cy="770240"/>
          </a:xfrm>
          <a:custGeom>
            <a:avLst/>
            <a:gdLst>
              <a:gd name="connsiteX0" fmla="*/ 8350068 w 12191035"/>
              <a:gd name="connsiteY0" fmla="*/ 72 h 770240"/>
              <a:gd name="connsiteX1" fmla="*/ 9223783 w 12191035"/>
              <a:gd name="connsiteY1" fmla="*/ 76633 h 770240"/>
              <a:gd name="connsiteX2" fmla="*/ 12191035 w 12191035"/>
              <a:gd name="connsiteY2" fmla="*/ 295622 h 770240"/>
              <a:gd name="connsiteX3" fmla="*/ 12191035 w 12191035"/>
              <a:gd name="connsiteY3" fmla="*/ 308893 h 770240"/>
              <a:gd name="connsiteX4" fmla="*/ 12191035 w 12191035"/>
              <a:gd name="connsiteY4" fmla="*/ 770240 h 770240"/>
              <a:gd name="connsiteX5" fmla="*/ 0 w 12191035"/>
              <a:gd name="connsiteY5" fmla="*/ 770240 h 770240"/>
              <a:gd name="connsiteX6" fmla="*/ 0 w 12191035"/>
              <a:gd name="connsiteY6" fmla="*/ 607514 h 770240"/>
              <a:gd name="connsiteX7" fmla="*/ 0 w 12191035"/>
              <a:gd name="connsiteY7" fmla="*/ 454886 h 770240"/>
              <a:gd name="connsiteX8" fmla="*/ 8350068 w 12191035"/>
              <a:gd name="connsiteY8" fmla="*/ 72 h 77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1035" h="770240">
                <a:moveTo>
                  <a:pt x="8350068" y="72"/>
                </a:moveTo>
                <a:cubicBezTo>
                  <a:pt x="8638671" y="-1444"/>
                  <a:pt x="8927633" y="21056"/>
                  <a:pt x="9223783" y="76633"/>
                </a:cubicBezTo>
                <a:cubicBezTo>
                  <a:pt x="10500392" y="315530"/>
                  <a:pt x="11489476" y="368617"/>
                  <a:pt x="12191035" y="295622"/>
                </a:cubicBezTo>
                <a:lnTo>
                  <a:pt x="12191035" y="308893"/>
                </a:lnTo>
                <a:lnTo>
                  <a:pt x="12191035" y="770240"/>
                </a:lnTo>
                <a:lnTo>
                  <a:pt x="0" y="770240"/>
                </a:lnTo>
                <a:lnTo>
                  <a:pt x="0" y="607514"/>
                </a:lnTo>
                <a:lnTo>
                  <a:pt x="0" y="454886"/>
                </a:lnTo>
                <a:cubicBezTo>
                  <a:pt x="4327243" y="1198120"/>
                  <a:pt x="6329850" y="10687"/>
                  <a:pt x="8350068" y="72"/>
                </a:cubicBezTo>
                <a:close/>
              </a:path>
            </a:pathLst>
          </a:custGeom>
          <a:gradFill>
            <a:gsLst>
              <a:gs pos="0">
                <a:srgbClr val="8B1C86"/>
              </a:gs>
              <a:gs pos="78000">
                <a:srgbClr val="3F103F"/>
              </a:gs>
            </a:gsLst>
            <a:lin ang="8100000" scaled="1"/>
          </a:gradFill>
          <a:ln w="114929"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6183F868-548D-48A7-B450-C0A5FCC073CB}"/>
              </a:ext>
            </a:extLst>
          </p:cNvPr>
          <p:cNvSpPr/>
          <p:nvPr userDrawn="1"/>
        </p:nvSpPr>
        <p:spPr>
          <a:xfrm>
            <a:off x="965" y="5987984"/>
            <a:ext cx="12191035" cy="677418"/>
          </a:xfrm>
          <a:custGeom>
            <a:avLst/>
            <a:gdLst>
              <a:gd name="connsiteX0" fmla="*/ 9223783 w 12191035"/>
              <a:gd name="connsiteY0" fmla="*/ 271233 h 1174042"/>
              <a:gd name="connsiteX1" fmla="*/ 12191035 w 12191035"/>
              <a:gd name="connsiteY1" fmla="*/ 662266 h 1174042"/>
              <a:gd name="connsiteX2" fmla="*/ 12191035 w 12191035"/>
              <a:gd name="connsiteY2" fmla="*/ 627763 h 1174042"/>
              <a:gd name="connsiteX3" fmla="*/ 9223783 w 12191035"/>
              <a:gd name="connsiteY3" fmla="*/ 167724 h 1174042"/>
              <a:gd name="connsiteX4" fmla="*/ 0 w 12191035"/>
              <a:gd name="connsiteY4" fmla="*/ 133221 h 1174042"/>
              <a:gd name="connsiteX5" fmla="*/ 0 w 12191035"/>
              <a:gd name="connsiteY5" fmla="*/ 719771 h 1174042"/>
              <a:gd name="connsiteX6" fmla="*/ 9223783 w 12191035"/>
              <a:gd name="connsiteY6" fmla="*/ 271233 h 11740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1035" h="1174042">
                <a:moveTo>
                  <a:pt x="9223783" y="271233"/>
                </a:moveTo>
                <a:cubicBezTo>
                  <a:pt x="10500392" y="685268"/>
                  <a:pt x="11489476" y="777276"/>
                  <a:pt x="12191035" y="662266"/>
                </a:cubicBezTo>
                <a:lnTo>
                  <a:pt x="12191035" y="627763"/>
                </a:lnTo>
                <a:cubicBezTo>
                  <a:pt x="11489476" y="754274"/>
                  <a:pt x="10500392" y="570258"/>
                  <a:pt x="9223783" y="167724"/>
                </a:cubicBezTo>
                <a:cubicBezTo>
                  <a:pt x="6854582" y="-602842"/>
                  <a:pt x="4945420" y="1616847"/>
                  <a:pt x="0" y="133221"/>
                </a:cubicBezTo>
                <a:lnTo>
                  <a:pt x="0" y="719771"/>
                </a:lnTo>
                <a:cubicBezTo>
                  <a:pt x="4945420" y="2203397"/>
                  <a:pt x="6854582" y="-487832"/>
                  <a:pt x="9223783" y="271233"/>
                </a:cubicBezTo>
                <a:close/>
              </a:path>
            </a:pathLst>
          </a:custGeom>
          <a:solidFill>
            <a:schemeClr val="accent1">
              <a:alpha val="14000"/>
            </a:schemeClr>
          </a:solidFill>
          <a:ln w="114929" cap="flat">
            <a:noFill/>
            <a:prstDash val="solid"/>
            <a:miter/>
          </a:ln>
        </p:spPr>
        <p:txBody>
          <a:bodyPr rtlCol="0" anchor="ctr"/>
          <a:lstStyle/>
          <a:p>
            <a:endParaRPr lang="en-US"/>
          </a:p>
        </p:txBody>
      </p:sp>
      <p:grpSp>
        <p:nvGrpSpPr>
          <p:cNvPr id="11" name="Group 10">
            <a:extLst>
              <a:ext uri="{FF2B5EF4-FFF2-40B4-BE49-F238E27FC236}">
                <a16:creationId xmlns:a16="http://schemas.microsoft.com/office/drawing/2014/main" id="{01BBC853-F407-4ADD-B991-E0B25E1A0D59}"/>
              </a:ext>
            </a:extLst>
          </p:cNvPr>
          <p:cNvGrpSpPr/>
          <p:nvPr userDrawn="1"/>
        </p:nvGrpSpPr>
        <p:grpSpPr>
          <a:xfrm rot="10800000">
            <a:off x="0" y="0"/>
            <a:ext cx="12191035" cy="870016"/>
            <a:chOff x="-418135" y="2224324"/>
            <a:chExt cx="12191035" cy="870016"/>
          </a:xfrm>
        </p:grpSpPr>
        <p:sp>
          <p:nvSpPr>
            <p:cNvPr id="12" name="Freeform: Shape 11">
              <a:extLst>
                <a:ext uri="{FF2B5EF4-FFF2-40B4-BE49-F238E27FC236}">
                  <a16:creationId xmlns:a16="http://schemas.microsoft.com/office/drawing/2014/main" id="{1B190E45-DC94-41EF-A078-53B1A12CBBCB}"/>
                </a:ext>
              </a:extLst>
            </p:cNvPr>
            <p:cNvSpPr/>
            <p:nvPr/>
          </p:nvSpPr>
          <p:spPr>
            <a:xfrm>
              <a:off x="-418135" y="2324100"/>
              <a:ext cx="12191035" cy="770240"/>
            </a:xfrm>
            <a:custGeom>
              <a:avLst/>
              <a:gdLst>
                <a:gd name="connsiteX0" fmla="*/ 8350068 w 12191035"/>
                <a:gd name="connsiteY0" fmla="*/ 72 h 770240"/>
                <a:gd name="connsiteX1" fmla="*/ 9223783 w 12191035"/>
                <a:gd name="connsiteY1" fmla="*/ 76633 h 770240"/>
                <a:gd name="connsiteX2" fmla="*/ 12191035 w 12191035"/>
                <a:gd name="connsiteY2" fmla="*/ 295622 h 770240"/>
                <a:gd name="connsiteX3" fmla="*/ 12191035 w 12191035"/>
                <a:gd name="connsiteY3" fmla="*/ 308893 h 770240"/>
                <a:gd name="connsiteX4" fmla="*/ 12191035 w 12191035"/>
                <a:gd name="connsiteY4" fmla="*/ 770240 h 770240"/>
                <a:gd name="connsiteX5" fmla="*/ 0 w 12191035"/>
                <a:gd name="connsiteY5" fmla="*/ 770240 h 770240"/>
                <a:gd name="connsiteX6" fmla="*/ 0 w 12191035"/>
                <a:gd name="connsiteY6" fmla="*/ 607514 h 770240"/>
                <a:gd name="connsiteX7" fmla="*/ 0 w 12191035"/>
                <a:gd name="connsiteY7" fmla="*/ 454886 h 770240"/>
                <a:gd name="connsiteX8" fmla="*/ 8350068 w 12191035"/>
                <a:gd name="connsiteY8" fmla="*/ 72 h 77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1035" h="770240">
                  <a:moveTo>
                    <a:pt x="8350068" y="72"/>
                  </a:moveTo>
                  <a:cubicBezTo>
                    <a:pt x="8638671" y="-1444"/>
                    <a:pt x="8927633" y="21056"/>
                    <a:pt x="9223783" y="76633"/>
                  </a:cubicBezTo>
                  <a:cubicBezTo>
                    <a:pt x="10500392" y="315530"/>
                    <a:pt x="11489476" y="368617"/>
                    <a:pt x="12191035" y="295622"/>
                  </a:cubicBezTo>
                  <a:lnTo>
                    <a:pt x="12191035" y="308893"/>
                  </a:lnTo>
                  <a:lnTo>
                    <a:pt x="12191035" y="770240"/>
                  </a:lnTo>
                  <a:lnTo>
                    <a:pt x="0" y="770240"/>
                  </a:lnTo>
                  <a:lnTo>
                    <a:pt x="0" y="607514"/>
                  </a:lnTo>
                  <a:lnTo>
                    <a:pt x="0" y="454886"/>
                  </a:lnTo>
                  <a:cubicBezTo>
                    <a:pt x="4327243" y="1198120"/>
                    <a:pt x="6329850" y="10687"/>
                    <a:pt x="8350068" y="72"/>
                  </a:cubicBezTo>
                  <a:close/>
                </a:path>
              </a:pathLst>
            </a:custGeom>
            <a:gradFill>
              <a:gsLst>
                <a:gs pos="0">
                  <a:schemeClr val="accent1"/>
                </a:gs>
                <a:gs pos="100000">
                  <a:schemeClr val="accent1">
                    <a:lumMod val="50000"/>
                  </a:schemeClr>
                </a:gs>
              </a:gsLst>
              <a:lin ang="8100000" scaled="1"/>
            </a:gradFill>
            <a:ln w="114929"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9CB4F274-2B68-4A5E-934E-EBFE59AEC073}"/>
                </a:ext>
              </a:extLst>
            </p:cNvPr>
            <p:cNvSpPr/>
            <p:nvPr/>
          </p:nvSpPr>
          <p:spPr>
            <a:xfrm>
              <a:off x="-418135" y="2224324"/>
              <a:ext cx="12191035" cy="677418"/>
            </a:xfrm>
            <a:custGeom>
              <a:avLst/>
              <a:gdLst>
                <a:gd name="connsiteX0" fmla="*/ 9223783 w 12191035"/>
                <a:gd name="connsiteY0" fmla="*/ 271233 h 1174042"/>
                <a:gd name="connsiteX1" fmla="*/ 12191035 w 12191035"/>
                <a:gd name="connsiteY1" fmla="*/ 662266 h 1174042"/>
                <a:gd name="connsiteX2" fmla="*/ 12191035 w 12191035"/>
                <a:gd name="connsiteY2" fmla="*/ 627763 h 1174042"/>
                <a:gd name="connsiteX3" fmla="*/ 9223783 w 12191035"/>
                <a:gd name="connsiteY3" fmla="*/ 167724 h 1174042"/>
                <a:gd name="connsiteX4" fmla="*/ 0 w 12191035"/>
                <a:gd name="connsiteY4" fmla="*/ 133221 h 1174042"/>
                <a:gd name="connsiteX5" fmla="*/ 0 w 12191035"/>
                <a:gd name="connsiteY5" fmla="*/ 719771 h 1174042"/>
                <a:gd name="connsiteX6" fmla="*/ 9223783 w 12191035"/>
                <a:gd name="connsiteY6" fmla="*/ 271233 h 11740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1035" h="1174042">
                  <a:moveTo>
                    <a:pt x="9223783" y="271233"/>
                  </a:moveTo>
                  <a:cubicBezTo>
                    <a:pt x="10500392" y="685268"/>
                    <a:pt x="11489476" y="777276"/>
                    <a:pt x="12191035" y="662266"/>
                  </a:cubicBezTo>
                  <a:lnTo>
                    <a:pt x="12191035" y="627763"/>
                  </a:lnTo>
                  <a:cubicBezTo>
                    <a:pt x="11489476" y="754274"/>
                    <a:pt x="10500392" y="570258"/>
                    <a:pt x="9223783" y="167724"/>
                  </a:cubicBezTo>
                  <a:cubicBezTo>
                    <a:pt x="6854582" y="-602842"/>
                    <a:pt x="4945420" y="1616847"/>
                    <a:pt x="0" y="133221"/>
                  </a:cubicBezTo>
                  <a:lnTo>
                    <a:pt x="0" y="719771"/>
                  </a:lnTo>
                  <a:cubicBezTo>
                    <a:pt x="4945420" y="2203397"/>
                    <a:pt x="6854582" y="-487832"/>
                    <a:pt x="9223783" y="271233"/>
                  </a:cubicBezTo>
                  <a:close/>
                </a:path>
              </a:pathLst>
            </a:custGeom>
            <a:solidFill>
              <a:schemeClr val="accent1">
                <a:alpha val="14000"/>
              </a:schemeClr>
            </a:solidFill>
            <a:ln w="114929" cap="flat">
              <a:noFill/>
              <a:prstDash val="solid"/>
              <a:miter/>
            </a:ln>
          </p:spPr>
          <p:txBody>
            <a:bodyPr rtlCol="0" anchor="ctr"/>
            <a:lstStyle/>
            <a:p>
              <a:endParaRPr lang="en-US"/>
            </a:p>
          </p:txBody>
        </p:sp>
      </p:grpSp>
      <p:sp>
        <p:nvSpPr>
          <p:cNvPr id="14" name="Text Placeholder 14">
            <a:extLst>
              <a:ext uri="{FF2B5EF4-FFF2-40B4-BE49-F238E27FC236}">
                <a16:creationId xmlns:a16="http://schemas.microsoft.com/office/drawing/2014/main" id="{DE1E0EC0-7739-4E52-A163-E8589807290D}"/>
              </a:ext>
            </a:extLst>
          </p:cNvPr>
          <p:cNvSpPr>
            <a:spLocks noGrp="1"/>
          </p:cNvSpPr>
          <p:nvPr>
            <p:ph type="body" sz="quarter" idx="10"/>
          </p:nvPr>
        </p:nvSpPr>
        <p:spPr>
          <a:xfrm>
            <a:off x="2133600" y="2996035"/>
            <a:ext cx="7924800" cy="865930"/>
          </a:xfrm>
          <a:prstGeom prst="rect">
            <a:avLst/>
          </a:prstGeom>
        </p:spPr>
        <p:txBody>
          <a:bodyPr anchor="ctr"/>
          <a:lstStyle>
            <a:lvl1pPr marL="0" indent="0" algn="ctr">
              <a:buNone/>
              <a:defRPr sz="4000" b="1">
                <a:solidFill>
                  <a:schemeClr val="tx1"/>
                </a:solidFill>
                <a:latin typeface="Century Gothic" panose="020B0502020202020204" pitchFamily="34" charset="0"/>
              </a:defRPr>
            </a:lvl1pPr>
          </a:lstStyle>
          <a:p>
            <a:pPr lvl="0"/>
            <a:r>
              <a:rPr lang="en-GB"/>
              <a:t>Click to edit Master text styles</a:t>
            </a:r>
          </a:p>
        </p:txBody>
      </p:sp>
      <p:sp>
        <p:nvSpPr>
          <p:cNvPr id="15" name="Text Placeholder 14">
            <a:extLst>
              <a:ext uri="{FF2B5EF4-FFF2-40B4-BE49-F238E27FC236}">
                <a16:creationId xmlns:a16="http://schemas.microsoft.com/office/drawing/2014/main" id="{1DB58C8E-044B-4F75-AC50-2CC75010964D}"/>
              </a:ext>
            </a:extLst>
          </p:cNvPr>
          <p:cNvSpPr>
            <a:spLocks noGrp="1"/>
          </p:cNvSpPr>
          <p:nvPr>
            <p:ph type="body" sz="quarter" idx="11"/>
          </p:nvPr>
        </p:nvSpPr>
        <p:spPr>
          <a:xfrm>
            <a:off x="2133599" y="3861965"/>
            <a:ext cx="7924800" cy="457200"/>
          </a:xfrm>
          <a:prstGeom prst="rect">
            <a:avLst/>
          </a:prstGeom>
        </p:spPr>
        <p:txBody>
          <a:bodyPr anchor="ctr"/>
          <a:lstStyle>
            <a:lvl1pPr marL="0" indent="0" algn="ctr">
              <a:buNone/>
              <a:defRPr sz="2400" b="0">
                <a:solidFill>
                  <a:schemeClr val="tx1"/>
                </a:solidFill>
                <a:latin typeface="Century Gothic" panose="020B0502020202020204" pitchFamily="34" charset="0"/>
              </a:defRPr>
            </a:lvl1pPr>
          </a:lstStyle>
          <a:p>
            <a:pPr lvl="0"/>
            <a:r>
              <a:rPr lang="en-GB"/>
              <a:t>Click to edit Master text styles</a:t>
            </a:r>
          </a:p>
        </p:txBody>
      </p:sp>
      <p:sp>
        <p:nvSpPr>
          <p:cNvPr id="16" name="Date Placeholder 3">
            <a:extLst>
              <a:ext uri="{FF2B5EF4-FFF2-40B4-BE49-F238E27FC236}">
                <a16:creationId xmlns:a16="http://schemas.microsoft.com/office/drawing/2014/main" id="{5A40B45F-4807-4AFE-9791-C6E006F42BEE}"/>
              </a:ext>
            </a:extLst>
          </p:cNvPr>
          <p:cNvSpPr>
            <a:spLocks noGrp="1"/>
          </p:cNvSpPr>
          <p:nvPr>
            <p:ph type="dt" sz="half" idx="12"/>
          </p:nvPr>
        </p:nvSpPr>
        <p:spPr>
          <a:xfrm>
            <a:off x="4724399" y="4948714"/>
            <a:ext cx="2743200" cy="365125"/>
          </a:xfrm>
          <a:prstGeom prst="rect">
            <a:avLst/>
          </a:prstGeom>
        </p:spPr>
        <p:txBody>
          <a:bodyPr/>
          <a:lstStyle>
            <a:lvl1pPr algn="ctr">
              <a:defRPr sz="1600">
                <a:solidFill>
                  <a:schemeClr val="tx1"/>
                </a:solidFill>
                <a:latin typeface="Century Gothic" panose="020B0502020202020204" pitchFamily="34" charset="0"/>
              </a:defRPr>
            </a:lvl1pPr>
          </a:lstStyle>
          <a:p>
            <a:fld id="{F3F691CB-6EB2-4019-8408-C61DD4752427}" type="datetimeFigureOut">
              <a:rPr lang="en-US" smtClean="0"/>
              <a:pPr/>
              <a:t>2/10/2026</a:t>
            </a:fld>
            <a:endParaRPr lang="en-US"/>
          </a:p>
        </p:txBody>
      </p:sp>
      <p:pic>
        <p:nvPicPr>
          <p:cNvPr id="3" name="Picture 2">
            <a:extLst>
              <a:ext uri="{FF2B5EF4-FFF2-40B4-BE49-F238E27FC236}">
                <a16:creationId xmlns:a16="http://schemas.microsoft.com/office/drawing/2014/main" id="{AC6307E2-551E-E848-A14D-A7C340BA822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2705100" y="1869943"/>
            <a:ext cx="6477000" cy="939800"/>
          </a:xfrm>
          <a:prstGeom prst="rect">
            <a:avLst/>
          </a:prstGeom>
        </p:spPr>
      </p:pic>
    </p:spTree>
    <p:extLst>
      <p:ext uri="{BB962C8B-B14F-4D97-AF65-F5344CB8AC3E}">
        <p14:creationId xmlns:p14="http://schemas.microsoft.com/office/powerpoint/2010/main" val="9111187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images">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1E21F72A-B960-48D9-93E4-77A6309DCFAF}"/>
              </a:ext>
            </a:extLst>
          </p:cNvPr>
          <p:cNvSpPr/>
          <p:nvPr userDrawn="1"/>
        </p:nvSpPr>
        <p:spPr>
          <a:xfrm>
            <a:off x="965" y="6087760"/>
            <a:ext cx="12191035" cy="770240"/>
          </a:xfrm>
          <a:custGeom>
            <a:avLst/>
            <a:gdLst>
              <a:gd name="connsiteX0" fmla="*/ 8350068 w 12191035"/>
              <a:gd name="connsiteY0" fmla="*/ 72 h 770240"/>
              <a:gd name="connsiteX1" fmla="*/ 9223783 w 12191035"/>
              <a:gd name="connsiteY1" fmla="*/ 76633 h 770240"/>
              <a:gd name="connsiteX2" fmla="*/ 12191035 w 12191035"/>
              <a:gd name="connsiteY2" fmla="*/ 295622 h 770240"/>
              <a:gd name="connsiteX3" fmla="*/ 12191035 w 12191035"/>
              <a:gd name="connsiteY3" fmla="*/ 308893 h 770240"/>
              <a:gd name="connsiteX4" fmla="*/ 12191035 w 12191035"/>
              <a:gd name="connsiteY4" fmla="*/ 770240 h 770240"/>
              <a:gd name="connsiteX5" fmla="*/ 0 w 12191035"/>
              <a:gd name="connsiteY5" fmla="*/ 770240 h 770240"/>
              <a:gd name="connsiteX6" fmla="*/ 0 w 12191035"/>
              <a:gd name="connsiteY6" fmla="*/ 607514 h 770240"/>
              <a:gd name="connsiteX7" fmla="*/ 0 w 12191035"/>
              <a:gd name="connsiteY7" fmla="*/ 454886 h 770240"/>
              <a:gd name="connsiteX8" fmla="*/ 8350068 w 12191035"/>
              <a:gd name="connsiteY8" fmla="*/ 72 h 77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1035" h="770240">
                <a:moveTo>
                  <a:pt x="8350068" y="72"/>
                </a:moveTo>
                <a:cubicBezTo>
                  <a:pt x="8638671" y="-1444"/>
                  <a:pt x="8927633" y="21056"/>
                  <a:pt x="9223783" y="76633"/>
                </a:cubicBezTo>
                <a:cubicBezTo>
                  <a:pt x="10500392" y="315530"/>
                  <a:pt x="11489476" y="368617"/>
                  <a:pt x="12191035" y="295622"/>
                </a:cubicBezTo>
                <a:lnTo>
                  <a:pt x="12191035" y="308893"/>
                </a:lnTo>
                <a:lnTo>
                  <a:pt x="12191035" y="770240"/>
                </a:lnTo>
                <a:lnTo>
                  <a:pt x="0" y="770240"/>
                </a:lnTo>
                <a:lnTo>
                  <a:pt x="0" y="607514"/>
                </a:lnTo>
                <a:lnTo>
                  <a:pt x="0" y="454886"/>
                </a:lnTo>
                <a:cubicBezTo>
                  <a:pt x="4327243" y="1198120"/>
                  <a:pt x="6329850" y="10687"/>
                  <a:pt x="8350068" y="72"/>
                </a:cubicBezTo>
                <a:close/>
              </a:path>
            </a:pathLst>
          </a:custGeom>
          <a:gradFill>
            <a:gsLst>
              <a:gs pos="0">
                <a:srgbClr val="8B1C86"/>
              </a:gs>
              <a:gs pos="78000">
                <a:srgbClr val="3F103F"/>
              </a:gs>
            </a:gsLst>
            <a:lin ang="8100000" scaled="1"/>
          </a:gradFill>
          <a:ln w="114929"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6183F868-548D-48A7-B450-C0A5FCC073CB}"/>
              </a:ext>
            </a:extLst>
          </p:cNvPr>
          <p:cNvSpPr/>
          <p:nvPr userDrawn="1"/>
        </p:nvSpPr>
        <p:spPr>
          <a:xfrm>
            <a:off x="965" y="5987984"/>
            <a:ext cx="12191035" cy="677418"/>
          </a:xfrm>
          <a:custGeom>
            <a:avLst/>
            <a:gdLst>
              <a:gd name="connsiteX0" fmla="*/ 9223783 w 12191035"/>
              <a:gd name="connsiteY0" fmla="*/ 271233 h 1174042"/>
              <a:gd name="connsiteX1" fmla="*/ 12191035 w 12191035"/>
              <a:gd name="connsiteY1" fmla="*/ 662266 h 1174042"/>
              <a:gd name="connsiteX2" fmla="*/ 12191035 w 12191035"/>
              <a:gd name="connsiteY2" fmla="*/ 627763 h 1174042"/>
              <a:gd name="connsiteX3" fmla="*/ 9223783 w 12191035"/>
              <a:gd name="connsiteY3" fmla="*/ 167724 h 1174042"/>
              <a:gd name="connsiteX4" fmla="*/ 0 w 12191035"/>
              <a:gd name="connsiteY4" fmla="*/ 133221 h 1174042"/>
              <a:gd name="connsiteX5" fmla="*/ 0 w 12191035"/>
              <a:gd name="connsiteY5" fmla="*/ 719771 h 1174042"/>
              <a:gd name="connsiteX6" fmla="*/ 9223783 w 12191035"/>
              <a:gd name="connsiteY6" fmla="*/ 271233 h 11740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1035" h="1174042">
                <a:moveTo>
                  <a:pt x="9223783" y="271233"/>
                </a:moveTo>
                <a:cubicBezTo>
                  <a:pt x="10500392" y="685268"/>
                  <a:pt x="11489476" y="777276"/>
                  <a:pt x="12191035" y="662266"/>
                </a:cubicBezTo>
                <a:lnTo>
                  <a:pt x="12191035" y="627763"/>
                </a:lnTo>
                <a:cubicBezTo>
                  <a:pt x="11489476" y="754274"/>
                  <a:pt x="10500392" y="570258"/>
                  <a:pt x="9223783" y="167724"/>
                </a:cubicBezTo>
                <a:cubicBezTo>
                  <a:pt x="6854582" y="-602842"/>
                  <a:pt x="4945420" y="1616847"/>
                  <a:pt x="0" y="133221"/>
                </a:cubicBezTo>
                <a:lnTo>
                  <a:pt x="0" y="719771"/>
                </a:lnTo>
                <a:cubicBezTo>
                  <a:pt x="4945420" y="2203397"/>
                  <a:pt x="6854582" y="-487832"/>
                  <a:pt x="9223783" y="271233"/>
                </a:cubicBezTo>
                <a:close/>
              </a:path>
            </a:pathLst>
          </a:custGeom>
          <a:solidFill>
            <a:schemeClr val="accent1">
              <a:alpha val="14000"/>
            </a:schemeClr>
          </a:solidFill>
          <a:ln w="114929" cap="flat">
            <a:noFill/>
            <a:prstDash val="solid"/>
            <a:miter/>
          </a:ln>
        </p:spPr>
        <p:txBody>
          <a:bodyPr rtlCol="0" anchor="ctr"/>
          <a:lstStyle/>
          <a:p>
            <a:endParaRPr lang="en-US"/>
          </a:p>
        </p:txBody>
      </p:sp>
      <p:grpSp>
        <p:nvGrpSpPr>
          <p:cNvPr id="11" name="Group 10">
            <a:extLst>
              <a:ext uri="{FF2B5EF4-FFF2-40B4-BE49-F238E27FC236}">
                <a16:creationId xmlns:a16="http://schemas.microsoft.com/office/drawing/2014/main" id="{01BBC853-F407-4ADD-B991-E0B25E1A0D59}"/>
              </a:ext>
            </a:extLst>
          </p:cNvPr>
          <p:cNvGrpSpPr/>
          <p:nvPr userDrawn="1"/>
        </p:nvGrpSpPr>
        <p:grpSpPr>
          <a:xfrm rot="10800000">
            <a:off x="0" y="0"/>
            <a:ext cx="12191035" cy="870016"/>
            <a:chOff x="-418135" y="2224324"/>
            <a:chExt cx="12191035" cy="870016"/>
          </a:xfrm>
        </p:grpSpPr>
        <p:sp>
          <p:nvSpPr>
            <p:cNvPr id="12" name="Freeform: Shape 11">
              <a:extLst>
                <a:ext uri="{FF2B5EF4-FFF2-40B4-BE49-F238E27FC236}">
                  <a16:creationId xmlns:a16="http://schemas.microsoft.com/office/drawing/2014/main" id="{1B190E45-DC94-41EF-A078-53B1A12CBBCB}"/>
                </a:ext>
              </a:extLst>
            </p:cNvPr>
            <p:cNvSpPr/>
            <p:nvPr/>
          </p:nvSpPr>
          <p:spPr>
            <a:xfrm>
              <a:off x="-418135" y="2324100"/>
              <a:ext cx="12191035" cy="770240"/>
            </a:xfrm>
            <a:custGeom>
              <a:avLst/>
              <a:gdLst>
                <a:gd name="connsiteX0" fmla="*/ 8350068 w 12191035"/>
                <a:gd name="connsiteY0" fmla="*/ 72 h 770240"/>
                <a:gd name="connsiteX1" fmla="*/ 9223783 w 12191035"/>
                <a:gd name="connsiteY1" fmla="*/ 76633 h 770240"/>
                <a:gd name="connsiteX2" fmla="*/ 12191035 w 12191035"/>
                <a:gd name="connsiteY2" fmla="*/ 295622 h 770240"/>
                <a:gd name="connsiteX3" fmla="*/ 12191035 w 12191035"/>
                <a:gd name="connsiteY3" fmla="*/ 308893 h 770240"/>
                <a:gd name="connsiteX4" fmla="*/ 12191035 w 12191035"/>
                <a:gd name="connsiteY4" fmla="*/ 770240 h 770240"/>
                <a:gd name="connsiteX5" fmla="*/ 0 w 12191035"/>
                <a:gd name="connsiteY5" fmla="*/ 770240 h 770240"/>
                <a:gd name="connsiteX6" fmla="*/ 0 w 12191035"/>
                <a:gd name="connsiteY6" fmla="*/ 607514 h 770240"/>
                <a:gd name="connsiteX7" fmla="*/ 0 w 12191035"/>
                <a:gd name="connsiteY7" fmla="*/ 454886 h 770240"/>
                <a:gd name="connsiteX8" fmla="*/ 8350068 w 12191035"/>
                <a:gd name="connsiteY8" fmla="*/ 72 h 77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1035" h="770240">
                  <a:moveTo>
                    <a:pt x="8350068" y="72"/>
                  </a:moveTo>
                  <a:cubicBezTo>
                    <a:pt x="8638671" y="-1444"/>
                    <a:pt x="8927633" y="21056"/>
                    <a:pt x="9223783" y="76633"/>
                  </a:cubicBezTo>
                  <a:cubicBezTo>
                    <a:pt x="10500392" y="315530"/>
                    <a:pt x="11489476" y="368617"/>
                    <a:pt x="12191035" y="295622"/>
                  </a:cubicBezTo>
                  <a:lnTo>
                    <a:pt x="12191035" y="308893"/>
                  </a:lnTo>
                  <a:lnTo>
                    <a:pt x="12191035" y="770240"/>
                  </a:lnTo>
                  <a:lnTo>
                    <a:pt x="0" y="770240"/>
                  </a:lnTo>
                  <a:lnTo>
                    <a:pt x="0" y="607514"/>
                  </a:lnTo>
                  <a:lnTo>
                    <a:pt x="0" y="454886"/>
                  </a:lnTo>
                  <a:cubicBezTo>
                    <a:pt x="4327243" y="1198120"/>
                    <a:pt x="6329850" y="10687"/>
                    <a:pt x="8350068" y="72"/>
                  </a:cubicBezTo>
                  <a:close/>
                </a:path>
              </a:pathLst>
            </a:custGeom>
            <a:gradFill>
              <a:gsLst>
                <a:gs pos="0">
                  <a:schemeClr val="accent1"/>
                </a:gs>
                <a:gs pos="100000">
                  <a:schemeClr val="accent1">
                    <a:lumMod val="50000"/>
                  </a:schemeClr>
                </a:gs>
              </a:gsLst>
              <a:lin ang="8100000" scaled="1"/>
            </a:gradFill>
            <a:ln w="114929"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9CB4F274-2B68-4A5E-934E-EBFE59AEC073}"/>
                </a:ext>
              </a:extLst>
            </p:cNvPr>
            <p:cNvSpPr/>
            <p:nvPr/>
          </p:nvSpPr>
          <p:spPr>
            <a:xfrm>
              <a:off x="-418135" y="2224324"/>
              <a:ext cx="12191035" cy="677418"/>
            </a:xfrm>
            <a:custGeom>
              <a:avLst/>
              <a:gdLst>
                <a:gd name="connsiteX0" fmla="*/ 9223783 w 12191035"/>
                <a:gd name="connsiteY0" fmla="*/ 271233 h 1174042"/>
                <a:gd name="connsiteX1" fmla="*/ 12191035 w 12191035"/>
                <a:gd name="connsiteY1" fmla="*/ 662266 h 1174042"/>
                <a:gd name="connsiteX2" fmla="*/ 12191035 w 12191035"/>
                <a:gd name="connsiteY2" fmla="*/ 627763 h 1174042"/>
                <a:gd name="connsiteX3" fmla="*/ 9223783 w 12191035"/>
                <a:gd name="connsiteY3" fmla="*/ 167724 h 1174042"/>
                <a:gd name="connsiteX4" fmla="*/ 0 w 12191035"/>
                <a:gd name="connsiteY4" fmla="*/ 133221 h 1174042"/>
                <a:gd name="connsiteX5" fmla="*/ 0 w 12191035"/>
                <a:gd name="connsiteY5" fmla="*/ 719771 h 1174042"/>
                <a:gd name="connsiteX6" fmla="*/ 9223783 w 12191035"/>
                <a:gd name="connsiteY6" fmla="*/ 271233 h 11740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1035" h="1174042">
                  <a:moveTo>
                    <a:pt x="9223783" y="271233"/>
                  </a:moveTo>
                  <a:cubicBezTo>
                    <a:pt x="10500392" y="685268"/>
                    <a:pt x="11489476" y="777276"/>
                    <a:pt x="12191035" y="662266"/>
                  </a:cubicBezTo>
                  <a:lnTo>
                    <a:pt x="12191035" y="627763"/>
                  </a:lnTo>
                  <a:cubicBezTo>
                    <a:pt x="11489476" y="754274"/>
                    <a:pt x="10500392" y="570258"/>
                    <a:pt x="9223783" y="167724"/>
                  </a:cubicBezTo>
                  <a:cubicBezTo>
                    <a:pt x="6854582" y="-602842"/>
                    <a:pt x="4945420" y="1616847"/>
                    <a:pt x="0" y="133221"/>
                  </a:cubicBezTo>
                  <a:lnTo>
                    <a:pt x="0" y="719771"/>
                  </a:lnTo>
                  <a:cubicBezTo>
                    <a:pt x="4945420" y="2203397"/>
                    <a:pt x="6854582" y="-487832"/>
                    <a:pt x="9223783" y="271233"/>
                  </a:cubicBezTo>
                  <a:close/>
                </a:path>
              </a:pathLst>
            </a:custGeom>
            <a:solidFill>
              <a:schemeClr val="accent1">
                <a:alpha val="14000"/>
              </a:schemeClr>
            </a:solidFill>
            <a:ln w="114929" cap="flat">
              <a:noFill/>
              <a:prstDash val="solid"/>
              <a:miter/>
            </a:ln>
          </p:spPr>
          <p:txBody>
            <a:bodyPr rtlCol="0" anchor="ctr"/>
            <a:lstStyle/>
            <a:p>
              <a:endParaRPr lang="en-US"/>
            </a:p>
          </p:txBody>
        </p:sp>
      </p:grpSp>
      <p:sp>
        <p:nvSpPr>
          <p:cNvPr id="14" name="Text Placeholder 14">
            <a:extLst>
              <a:ext uri="{FF2B5EF4-FFF2-40B4-BE49-F238E27FC236}">
                <a16:creationId xmlns:a16="http://schemas.microsoft.com/office/drawing/2014/main" id="{DE1E0EC0-7739-4E52-A163-E8589807290D}"/>
              </a:ext>
            </a:extLst>
          </p:cNvPr>
          <p:cNvSpPr>
            <a:spLocks noGrp="1"/>
          </p:cNvSpPr>
          <p:nvPr>
            <p:ph type="body" sz="quarter" idx="10"/>
          </p:nvPr>
        </p:nvSpPr>
        <p:spPr>
          <a:xfrm>
            <a:off x="335360" y="2979047"/>
            <a:ext cx="4608512" cy="865930"/>
          </a:xfrm>
          <a:prstGeom prst="rect">
            <a:avLst/>
          </a:prstGeom>
        </p:spPr>
        <p:txBody>
          <a:bodyPr anchor="ctr"/>
          <a:lstStyle>
            <a:lvl1pPr marL="0" indent="0" algn="ctr">
              <a:buNone/>
              <a:defRPr sz="4000" b="1">
                <a:solidFill>
                  <a:schemeClr val="tx1"/>
                </a:solidFill>
                <a:latin typeface="Century Gothic" panose="020B0502020202020204" pitchFamily="34" charset="0"/>
              </a:defRPr>
            </a:lvl1pPr>
          </a:lstStyle>
          <a:p>
            <a:pPr lvl="0"/>
            <a:r>
              <a:rPr lang="en-GB" dirty="0"/>
              <a:t>Click to edit Master text styles</a:t>
            </a:r>
          </a:p>
        </p:txBody>
      </p:sp>
      <p:pic>
        <p:nvPicPr>
          <p:cNvPr id="3" name="Picture 2">
            <a:extLst>
              <a:ext uri="{FF2B5EF4-FFF2-40B4-BE49-F238E27FC236}">
                <a16:creationId xmlns:a16="http://schemas.microsoft.com/office/drawing/2014/main" id="{AC6307E2-551E-E848-A14D-A7C340BA822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9336" y="1684218"/>
            <a:ext cx="5544616" cy="804513"/>
          </a:xfrm>
          <a:prstGeom prst="rect">
            <a:avLst/>
          </a:prstGeom>
        </p:spPr>
      </p:pic>
    </p:spTree>
    <p:extLst>
      <p:ext uri="{BB962C8B-B14F-4D97-AF65-F5344CB8AC3E}">
        <p14:creationId xmlns:p14="http://schemas.microsoft.com/office/powerpoint/2010/main" val="30938951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 single">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CBFF1ABF-F463-4CD8-A4A8-C7185D16A03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04958" y="6440016"/>
            <a:ext cx="2059484" cy="284644"/>
          </a:xfrm>
          <a:prstGeom prst="rect">
            <a:avLst/>
          </a:prstGeom>
        </p:spPr>
      </p:pic>
      <p:sp>
        <p:nvSpPr>
          <p:cNvPr id="15" name="TextBox 14">
            <a:extLst>
              <a:ext uri="{FF2B5EF4-FFF2-40B4-BE49-F238E27FC236}">
                <a16:creationId xmlns:a16="http://schemas.microsoft.com/office/drawing/2014/main" id="{20D80D17-F1E1-4C95-8040-7BDF8F5BFA53}"/>
              </a:ext>
            </a:extLst>
          </p:cNvPr>
          <p:cNvSpPr txBox="1"/>
          <p:nvPr userDrawn="1"/>
        </p:nvSpPr>
        <p:spPr>
          <a:xfrm>
            <a:off x="-229642" y="6481847"/>
            <a:ext cx="914400" cy="246221"/>
          </a:xfrm>
          <a:prstGeom prst="rect">
            <a:avLst/>
          </a:prstGeom>
          <a:noFill/>
        </p:spPr>
        <p:txBody>
          <a:bodyPr wrap="square">
            <a:spAutoFit/>
          </a:bodyPr>
          <a:lstStyle/>
          <a:p>
            <a:pPr algn="r"/>
            <a:fld id="{260E2A6B-A809-4840-BF14-8648BC0BDF87}" type="slidenum">
              <a:rPr lang="id-ID" sz="1000" b="1" i="0" spc="0" smtClean="0">
                <a:solidFill>
                  <a:srgbClr val="8B1C86"/>
                </a:solidFill>
                <a:latin typeface="+mj-lt"/>
                <a:ea typeface="Montserrat Semi" charset="0"/>
                <a:cs typeface="Montserrat Semi" charset="0"/>
              </a:rPr>
              <a:pPr algn="r"/>
              <a:t>‹#›</a:t>
            </a:fld>
            <a:endParaRPr lang="en-US" sz="1000" b="1" dirty="0">
              <a:solidFill>
                <a:srgbClr val="8B1C86"/>
              </a:solidFill>
            </a:endParaRPr>
          </a:p>
        </p:txBody>
      </p:sp>
      <p:sp>
        <p:nvSpPr>
          <p:cNvPr id="16" name="Text Placeholder 14">
            <a:extLst>
              <a:ext uri="{FF2B5EF4-FFF2-40B4-BE49-F238E27FC236}">
                <a16:creationId xmlns:a16="http://schemas.microsoft.com/office/drawing/2014/main" id="{170B1ECF-1EEF-43C5-BC1B-8B8139321BEA}"/>
              </a:ext>
            </a:extLst>
          </p:cNvPr>
          <p:cNvSpPr>
            <a:spLocks noGrp="1"/>
          </p:cNvSpPr>
          <p:nvPr>
            <p:ph type="body" sz="quarter" idx="10"/>
          </p:nvPr>
        </p:nvSpPr>
        <p:spPr>
          <a:xfrm>
            <a:off x="227558" y="118122"/>
            <a:ext cx="8801100" cy="603355"/>
          </a:xfrm>
          <a:prstGeom prst="rect">
            <a:avLst/>
          </a:prstGeom>
        </p:spPr>
        <p:txBody>
          <a:bodyPr anchor="ctr"/>
          <a:lstStyle>
            <a:lvl1pPr marL="0" indent="0" algn="l">
              <a:buNone/>
              <a:defRPr sz="3200" b="1">
                <a:solidFill>
                  <a:srgbClr val="8B1C86"/>
                </a:solidFill>
                <a:latin typeface="Century Gothic" panose="020B0502020202020204" pitchFamily="34" charset="0"/>
              </a:defRPr>
            </a:lvl1pPr>
          </a:lstStyle>
          <a:p>
            <a:pPr lvl="0"/>
            <a:r>
              <a:rPr lang="en-GB"/>
              <a:t>Click to edit Master text styles</a:t>
            </a:r>
          </a:p>
        </p:txBody>
      </p:sp>
      <p:cxnSp>
        <p:nvCxnSpPr>
          <p:cNvPr id="3" name="Straight Connector 2">
            <a:extLst>
              <a:ext uri="{FF2B5EF4-FFF2-40B4-BE49-F238E27FC236}">
                <a16:creationId xmlns:a16="http://schemas.microsoft.com/office/drawing/2014/main" id="{F5EF9EEC-E7DC-9847-866B-8A7062A07993}"/>
              </a:ext>
            </a:extLst>
          </p:cNvPr>
          <p:cNvCxnSpPr/>
          <p:nvPr userDrawn="1"/>
        </p:nvCxnSpPr>
        <p:spPr>
          <a:xfrm>
            <a:off x="0" y="6324600"/>
            <a:ext cx="1219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B4D2F035-80D1-8240-81C7-00884E79C1D1}"/>
              </a:ext>
            </a:extLst>
          </p:cNvPr>
          <p:cNvCxnSpPr/>
          <p:nvPr userDrawn="1"/>
        </p:nvCxnSpPr>
        <p:spPr>
          <a:xfrm>
            <a:off x="0" y="800100"/>
            <a:ext cx="12192000"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7" name="Content Placeholder 2">
            <a:extLst>
              <a:ext uri="{FF2B5EF4-FFF2-40B4-BE49-F238E27FC236}">
                <a16:creationId xmlns:a16="http://schemas.microsoft.com/office/drawing/2014/main" id="{8BD935AF-2F94-4B42-86C8-98732050A77D}"/>
              </a:ext>
            </a:extLst>
          </p:cNvPr>
          <p:cNvSpPr>
            <a:spLocks noGrp="1"/>
          </p:cNvSpPr>
          <p:nvPr>
            <p:ph sz="half" idx="1"/>
          </p:nvPr>
        </p:nvSpPr>
        <p:spPr>
          <a:xfrm>
            <a:off x="679810" y="1253331"/>
            <a:ext cx="10058400" cy="4351338"/>
          </a:xfrm>
          <a:prstGeom prst="rect">
            <a:avLst/>
          </a:prstGeom>
        </p:spPr>
        <p:txBody>
          <a:bodyPr/>
          <a:lstStyle>
            <a:lvl1pPr marL="0" indent="0">
              <a:buNone/>
              <a:defRPr sz="2000"/>
            </a:lvl1pPr>
            <a:lvl2pPr>
              <a:defRPr sz="1800"/>
            </a:lvl2pPr>
            <a:lvl3pPr>
              <a:defRPr sz="1700"/>
            </a:lvl3pPr>
            <a:lvl4pPr>
              <a:defRPr sz="1600"/>
            </a:lvl4pPr>
          </a:lstStyle>
          <a:p>
            <a:pPr lvl="0"/>
            <a:r>
              <a:rPr lang="en-GB"/>
              <a:t>Click to edit Master text styles</a:t>
            </a:r>
          </a:p>
          <a:p>
            <a:pPr lvl="1"/>
            <a:r>
              <a:rPr lang="en-GB"/>
              <a:t>Second level</a:t>
            </a:r>
          </a:p>
          <a:p>
            <a:pPr lvl="2"/>
            <a:r>
              <a:rPr lang="en-GB"/>
              <a:t>Third level</a:t>
            </a:r>
          </a:p>
          <a:p>
            <a:pPr lvl="3"/>
            <a:r>
              <a:rPr lang="en-GB"/>
              <a:t>Fourth level</a:t>
            </a:r>
          </a:p>
        </p:txBody>
      </p:sp>
    </p:spTree>
    <p:extLst>
      <p:ext uri="{BB962C8B-B14F-4D97-AF65-F5344CB8AC3E}">
        <p14:creationId xmlns:p14="http://schemas.microsoft.com/office/powerpoint/2010/main" val="25568266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3 bullet area">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CBFF1ABF-F463-4CD8-A4A8-C7185D16A03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04958" y="6440016"/>
            <a:ext cx="2059484" cy="284644"/>
          </a:xfrm>
          <a:prstGeom prst="rect">
            <a:avLst/>
          </a:prstGeom>
        </p:spPr>
      </p:pic>
      <p:sp>
        <p:nvSpPr>
          <p:cNvPr id="15" name="TextBox 14">
            <a:extLst>
              <a:ext uri="{FF2B5EF4-FFF2-40B4-BE49-F238E27FC236}">
                <a16:creationId xmlns:a16="http://schemas.microsoft.com/office/drawing/2014/main" id="{20D80D17-F1E1-4C95-8040-7BDF8F5BFA53}"/>
              </a:ext>
            </a:extLst>
          </p:cNvPr>
          <p:cNvSpPr txBox="1"/>
          <p:nvPr userDrawn="1"/>
        </p:nvSpPr>
        <p:spPr>
          <a:xfrm>
            <a:off x="-229642" y="6481847"/>
            <a:ext cx="914400" cy="246221"/>
          </a:xfrm>
          <a:prstGeom prst="rect">
            <a:avLst/>
          </a:prstGeom>
          <a:noFill/>
        </p:spPr>
        <p:txBody>
          <a:bodyPr wrap="square">
            <a:spAutoFit/>
          </a:bodyPr>
          <a:lstStyle/>
          <a:p>
            <a:pPr algn="r"/>
            <a:fld id="{260E2A6B-A809-4840-BF14-8648BC0BDF87}" type="slidenum">
              <a:rPr lang="id-ID" sz="1000" b="1" i="0" spc="0" smtClean="0">
                <a:solidFill>
                  <a:srgbClr val="8B1C86"/>
                </a:solidFill>
                <a:latin typeface="+mj-lt"/>
                <a:ea typeface="Montserrat Semi" charset="0"/>
                <a:cs typeface="Montserrat Semi" charset="0"/>
              </a:rPr>
              <a:pPr algn="r"/>
              <a:t>‹#›</a:t>
            </a:fld>
            <a:endParaRPr lang="en-US" sz="1000" b="1" dirty="0">
              <a:solidFill>
                <a:srgbClr val="8B1C86"/>
              </a:solidFill>
            </a:endParaRPr>
          </a:p>
        </p:txBody>
      </p:sp>
      <p:sp>
        <p:nvSpPr>
          <p:cNvPr id="16" name="Text Placeholder 14">
            <a:extLst>
              <a:ext uri="{FF2B5EF4-FFF2-40B4-BE49-F238E27FC236}">
                <a16:creationId xmlns:a16="http://schemas.microsoft.com/office/drawing/2014/main" id="{170B1ECF-1EEF-43C5-BC1B-8B8139321BEA}"/>
              </a:ext>
            </a:extLst>
          </p:cNvPr>
          <p:cNvSpPr>
            <a:spLocks noGrp="1"/>
          </p:cNvSpPr>
          <p:nvPr>
            <p:ph type="body" sz="quarter" idx="10"/>
          </p:nvPr>
        </p:nvSpPr>
        <p:spPr>
          <a:xfrm>
            <a:off x="119336" y="129932"/>
            <a:ext cx="8801100" cy="603355"/>
          </a:xfrm>
          <a:prstGeom prst="rect">
            <a:avLst/>
          </a:prstGeom>
        </p:spPr>
        <p:txBody>
          <a:bodyPr anchor="ctr"/>
          <a:lstStyle>
            <a:lvl1pPr marL="0" indent="0" algn="l">
              <a:buNone/>
              <a:defRPr sz="3200" b="1">
                <a:solidFill>
                  <a:srgbClr val="8B1C86"/>
                </a:solidFill>
                <a:latin typeface="Century Gothic" panose="020B0502020202020204" pitchFamily="34" charset="0"/>
              </a:defRPr>
            </a:lvl1pPr>
          </a:lstStyle>
          <a:p>
            <a:pPr lvl="0"/>
            <a:r>
              <a:rPr lang="en-GB"/>
              <a:t>Click to edit Master text styles</a:t>
            </a:r>
          </a:p>
        </p:txBody>
      </p:sp>
      <p:cxnSp>
        <p:nvCxnSpPr>
          <p:cNvPr id="3" name="Straight Connector 2">
            <a:extLst>
              <a:ext uri="{FF2B5EF4-FFF2-40B4-BE49-F238E27FC236}">
                <a16:creationId xmlns:a16="http://schemas.microsoft.com/office/drawing/2014/main" id="{F5EF9EEC-E7DC-9847-866B-8A7062A07993}"/>
              </a:ext>
            </a:extLst>
          </p:cNvPr>
          <p:cNvCxnSpPr/>
          <p:nvPr userDrawn="1"/>
        </p:nvCxnSpPr>
        <p:spPr>
          <a:xfrm>
            <a:off x="0" y="6324600"/>
            <a:ext cx="1219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B4D2F035-80D1-8240-81C7-00884E79C1D1}"/>
              </a:ext>
            </a:extLst>
          </p:cNvPr>
          <p:cNvCxnSpPr/>
          <p:nvPr userDrawn="1"/>
        </p:nvCxnSpPr>
        <p:spPr>
          <a:xfrm>
            <a:off x="0" y="800100"/>
            <a:ext cx="12192000"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8" name="Rounded Rectangle 23">
            <a:extLst>
              <a:ext uri="{FF2B5EF4-FFF2-40B4-BE49-F238E27FC236}">
                <a16:creationId xmlns:a16="http://schemas.microsoft.com/office/drawing/2014/main" id="{B17AAC41-9A0B-B84E-B5E5-53E576422210}"/>
              </a:ext>
            </a:extLst>
          </p:cNvPr>
          <p:cNvSpPr/>
          <p:nvPr userDrawn="1"/>
        </p:nvSpPr>
        <p:spPr>
          <a:xfrm>
            <a:off x="299590" y="1138876"/>
            <a:ext cx="11583442" cy="1409700"/>
          </a:xfrm>
          <a:prstGeom prst="roundRect">
            <a:avLst/>
          </a:prstGeom>
          <a:noFill/>
          <a:ln w="31750">
            <a:solidFill>
              <a:srgbClr val="F2F2F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10" name="Rounded Rectangle 23">
            <a:extLst>
              <a:ext uri="{FF2B5EF4-FFF2-40B4-BE49-F238E27FC236}">
                <a16:creationId xmlns:a16="http://schemas.microsoft.com/office/drawing/2014/main" id="{7D1544D8-7D93-3743-94C6-1D324609C7C0}"/>
              </a:ext>
            </a:extLst>
          </p:cNvPr>
          <p:cNvSpPr/>
          <p:nvPr userDrawn="1"/>
        </p:nvSpPr>
        <p:spPr>
          <a:xfrm>
            <a:off x="304279" y="2858109"/>
            <a:ext cx="11583442" cy="1409700"/>
          </a:xfrm>
          <a:prstGeom prst="roundRect">
            <a:avLst/>
          </a:prstGeom>
          <a:noFill/>
          <a:ln w="31750">
            <a:solidFill>
              <a:srgbClr val="F2F2F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11" name="Rounded Rectangle 23">
            <a:extLst>
              <a:ext uri="{FF2B5EF4-FFF2-40B4-BE49-F238E27FC236}">
                <a16:creationId xmlns:a16="http://schemas.microsoft.com/office/drawing/2014/main" id="{D25AA706-B561-7242-89C6-BA0EF4B66033}"/>
              </a:ext>
            </a:extLst>
          </p:cNvPr>
          <p:cNvSpPr/>
          <p:nvPr userDrawn="1"/>
        </p:nvSpPr>
        <p:spPr>
          <a:xfrm>
            <a:off x="304279" y="4648200"/>
            <a:ext cx="11583442" cy="1409700"/>
          </a:xfrm>
          <a:prstGeom prst="roundRect">
            <a:avLst/>
          </a:prstGeom>
          <a:noFill/>
          <a:ln w="31750">
            <a:solidFill>
              <a:srgbClr val="F2F2F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Tree>
    <p:extLst>
      <p:ext uri="{BB962C8B-B14F-4D97-AF65-F5344CB8AC3E}">
        <p14:creationId xmlns:p14="http://schemas.microsoft.com/office/powerpoint/2010/main" val="26556187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No title">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CBFF1ABF-F463-4CD8-A4A8-C7185D16A03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04958" y="6440016"/>
            <a:ext cx="2059484" cy="284644"/>
          </a:xfrm>
          <a:prstGeom prst="rect">
            <a:avLst/>
          </a:prstGeom>
        </p:spPr>
      </p:pic>
      <p:sp>
        <p:nvSpPr>
          <p:cNvPr id="15" name="TextBox 14">
            <a:extLst>
              <a:ext uri="{FF2B5EF4-FFF2-40B4-BE49-F238E27FC236}">
                <a16:creationId xmlns:a16="http://schemas.microsoft.com/office/drawing/2014/main" id="{20D80D17-F1E1-4C95-8040-7BDF8F5BFA53}"/>
              </a:ext>
            </a:extLst>
          </p:cNvPr>
          <p:cNvSpPr txBox="1"/>
          <p:nvPr userDrawn="1"/>
        </p:nvSpPr>
        <p:spPr>
          <a:xfrm>
            <a:off x="-229642" y="6481847"/>
            <a:ext cx="914400" cy="246221"/>
          </a:xfrm>
          <a:prstGeom prst="rect">
            <a:avLst/>
          </a:prstGeom>
          <a:noFill/>
        </p:spPr>
        <p:txBody>
          <a:bodyPr wrap="square">
            <a:spAutoFit/>
          </a:bodyPr>
          <a:lstStyle/>
          <a:p>
            <a:pPr algn="r"/>
            <a:fld id="{260E2A6B-A809-4840-BF14-8648BC0BDF87}" type="slidenum">
              <a:rPr lang="id-ID" sz="1000" b="1" i="0" spc="0" smtClean="0">
                <a:solidFill>
                  <a:srgbClr val="8B1C86"/>
                </a:solidFill>
                <a:latin typeface="+mj-lt"/>
                <a:ea typeface="Montserrat Semi" charset="0"/>
                <a:cs typeface="Montserrat Semi" charset="0"/>
              </a:rPr>
              <a:pPr algn="r"/>
              <a:t>‹#›</a:t>
            </a:fld>
            <a:endParaRPr lang="en-US" sz="1000" b="1" dirty="0">
              <a:solidFill>
                <a:srgbClr val="8B1C86"/>
              </a:solidFill>
            </a:endParaRPr>
          </a:p>
        </p:txBody>
      </p:sp>
      <p:cxnSp>
        <p:nvCxnSpPr>
          <p:cNvPr id="3" name="Straight Connector 2">
            <a:extLst>
              <a:ext uri="{FF2B5EF4-FFF2-40B4-BE49-F238E27FC236}">
                <a16:creationId xmlns:a16="http://schemas.microsoft.com/office/drawing/2014/main" id="{F5EF9EEC-E7DC-9847-866B-8A7062A07993}"/>
              </a:ext>
            </a:extLst>
          </p:cNvPr>
          <p:cNvCxnSpPr/>
          <p:nvPr userDrawn="1"/>
        </p:nvCxnSpPr>
        <p:spPr>
          <a:xfrm>
            <a:off x="0" y="6324600"/>
            <a:ext cx="12192000"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275026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Title no content">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CBFF1ABF-F463-4CD8-A4A8-C7185D16A03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04958" y="6440016"/>
            <a:ext cx="2059484" cy="284644"/>
          </a:xfrm>
          <a:prstGeom prst="rect">
            <a:avLst/>
          </a:prstGeom>
        </p:spPr>
      </p:pic>
      <p:sp>
        <p:nvSpPr>
          <p:cNvPr id="15" name="TextBox 14">
            <a:extLst>
              <a:ext uri="{FF2B5EF4-FFF2-40B4-BE49-F238E27FC236}">
                <a16:creationId xmlns:a16="http://schemas.microsoft.com/office/drawing/2014/main" id="{20D80D17-F1E1-4C95-8040-7BDF8F5BFA53}"/>
              </a:ext>
            </a:extLst>
          </p:cNvPr>
          <p:cNvSpPr txBox="1"/>
          <p:nvPr userDrawn="1"/>
        </p:nvSpPr>
        <p:spPr>
          <a:xfrm>
            <a:off x="-229642" y="6481847"/>
            <a:ext cx="914400" cy="246221"/>
          </a:xfrm>
          <a:prstGeom prst="rect">
            <a:avLst/>
          </a:prstGeom>
          <a:noFill/>
        </p:spPr>
        <p:txBody>
          <a:bodyPr wrap="square">
            <a:spAutoFit/>
          </a:bodyPr>
          <a:lstStyle/>
          <a:p>
            <a:pPr algn="r"/>
            <a:fld id="{260E2A6B-A809-4840-BF14-8648BC0BDF87}" type="slidenum">
              <a:rPr lang="id-ID" sz="1000" b="1" i="0" spc="0" smtClean="0">
                <a:solidFill>
                  <a:srgbClr val="8B1C86"/>
                </a:solidFill>
                <a:latin typeface="+mj-lt"/>
                <a:ea typeface="Montserrat Semi" charset="0"/>
                <a:cs typeface="Montserrat Semi" charset="0"/>
              </a:rPr>
              <a:pPr algn="r"/>
              <a:t>‹#›</a:t>
            </a:fld>
            <a:endParaRPr lang="en-US" sz="1000" b="1" dirty="0">
              <a:solidFill>
                <a:srgbClr val="8B1C86"/>
              </a:solidFill>
            </a:endParaRPr>
          </a:p>
        </p:txBody>
      </p:sp>
      <p:sp>
        <p:nvSpPr>
          <p:cNvPr id="16" name="Text Placeholder 14">
            <a:extLst>
              <a:ext uri="{FF2B5EF4-FFF2-40B4-BE49-F238E27FC236}">
                <a16:creationId xmlns:a16="http://schemas.microsoft.com/office/drawing/2014/main" id="{170B1ECF-1EEF-43C5-BC1B-8B8139321BEA}"/>
              </a:ext>
            </a:extLst>
          </p:cNvPr>
          <p:cNvSpPr>
            <a:spLocks noGrp="1"/>
          </p:cNvSpPr>
          <p:nvPr>
            <p:ph type="body" sz="quarter" idx="10"/>
          </p:nvPr>
        </p:nvSpPr>
        <p:spPr>
          <a:xfrm>
            <a:off x="119336" y="129932"/>
            <a:ext cx="8801100" cy="603355"/>
          </a:xfrm>
          <a:prstGeom prst="rect">
            <a:avLst/>
          </a:prstGeom>
        </p:spPr>
        <p:txBody>
          <a:bodyPr anchor="ctr"/>
          <a:lstStyle>
            <a:lvl1pPr marL="0" indent="0" algn="l">
              <a:buNone/>
              <a:defRPr sz="3200" b="1">
                <a:solidFill>
                  <a:srgbClr val="8B1C86"/>
                </a:solidFill>
                <a:latin typeface="Century Gothic" panose="020B0502020202020204" pitchFamily="34" charset="0"/>
              </a:defRPr>
            </a:lvl1pPr>
          </a:lstStyle>
          <a:p>
            <a:pPr lvl="0"/>
            <a:r>
              <a:rPr lang="en-GB"/>
              <a:t>Click to edit Master text styles</a:t>
            </a:r>
          </a:p>
        </p:txBody>
      </p:sp>
      <p:cxnSp>
        <p:nvCxnSpPr>
          <p:cNvPr id="3" name="Straight Connector 2">
            <a:extLst>
              <a:ext uri="{FF2B5EF4-FFF2-40B4-BE49-F238E27FC236}">
                <a16:creationId xmlns:a16="http://schemas.microsoft.com/office/drawing/2014/main" id="{F5EF9EEC-E7DC-9847-866B-8A7062A07993}"/>
              </a:ext>
            </a:extLst>
          </p:cNvPr>
          <p:cNvCxnSpPr/>
          <p:nvPr userDrawn="1"/>
        </p:nvCxnSpPr>
        <p:spPr>
          <a:xfrm>
            <a:off x="0" y="6324600"/>
            <a:ext cx="1219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B4D2F035-80D1-8240-81C7-00884E79C1D1}"/>
              </a:ext>
            </a:extLst>
          </p:cNvPr>
          <p:cNvCxnSpPr/>
          <p:nvPr userDrawn="1"/>
        </p:nvCxnSpPr>
        <p:spPr>
          <a:xfrm>
            <a:off x="0" y="800100"/>
            <a:ext cx="12192000"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413017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meline">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CBFF1ABF-F463-4CD8-A4A8-C7185D16A03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04958" y="6440016"/>
            <a:ext cx="2059484" cy="284644"/>
          </a:xfrm>
          <a:prstGeom prst="rect">
            <a:avLst/>
          </a:prstGeom>
        </p:spPr>
      </p:pic>
      <p:sp>
        <p:nvSpPr>
          <p:cNvPr id="15" name="TextBox 14">
            <a:extLst>
              <a:ext uri="{FF2B5EF4-FFF2-40B4-BE49-F238E27FC236}">
                <a16:creationId xmlns:a16="http://schemas.microsoft.com/office/drawing/2014/main" id="{20D80D17-F1E1-4C95-8040-7BDF8F5BFA53}"/>
              </a:ext>
            </a:extLst>
          </p:cNvPr>
          <p:cNvSpPr txBox="1"/>
          <p:nvPr userDrawn="1"/>
        </p:nvSpPr>
        <p:spPr>
          <a:xfrm>
            <a:off x="-229642" y="6481847"/>
            <a:ext cx="914400" cy="246221"/>
          </a:xfrm>
          <a:prstGeom prst="rect">
            <a:avLst/>
          </a:prstGeom>
          <a:noFill/>
        </p:spPr>
        <p:txBody>
          <a:bodyPr wrap="square">
            <a:spAutoFit/>
          </a:bodyPr>
          <a:lstStyle/>
          <a:p>
            <a:pPr algn="r"/>
            <a:fld id="{260E2A6B-A809-4840-BF14-8648BC0BDF87}" type="slidenum">
              <a:rPr lang="id-ID" sz="1000" b="1" i="0" spc="0" smtClean="0">
                <a:solidFill>
                  <a:srgbClr val="8B1C86"/>
                </a:solidFill>
                <a:latin typeface="+mj-lt"/>
                <a:ea typeface="Montserrat Semi" charset="0"/>
                <a:cs typeface="Montserrat Semi" charset="0"/>
              </a:rPr>
              <a:pPr algn="r"/>
              <a:t>‹#›</a:t>
            </a:fld>
            <a:endParaRPr lang="en-US" sz="1000" b="1" dirty="0">
              <a:solidFill>
                <a:srgbClr val="8B1C86"/>
              </a:solidFill>
            </a:endParaRPr>
          </a:p>
        </p:txBody>
      </p:sp>
      <p:cxnSp>
        <p:nvCxnSpPr>
          <p:cNvPr id="3" name="Straight Connector 2">
            <a:extLst>
              <a:ext uri="{FF2B5EF4-FFF2-40B4-BE49-F238E27FC236}">
                <a16:creationId xmlns:a16="http://schemas.microsoft.com/office/drawing/2014/main" id="{F5EF9EEC-E7DC-9847-866B-8A7062A07993}"/>
              </a:ext>
            </a:extLst>
          </p:cNvPr>
          <p:cNvCxnSpPr/>
          <p:nvPr userDrawn="1"/>
        </p:nvCxnSpPr>
        <p:spPr>
          <a:xfrm>
            <a:off x="0" y="6324600"/>
            <a:ext cx="12192000" cy="0"/>
          </a:xfrm>
          <a:prstGeom prst="line">
            <a:avLst/>
          </a:prstGeom>
        </p:spPr>
        <p:style>
          <a:lnRef idx="1">
            <a:schemeClr val="accent1"/>
          </a:lnRef>
          <a:fillRef idx="0">
            <a:schemeClr val="accent1"/>
          </a:fillRef>
          <a:effectRef idx="0">
            <a:schemeClr val="accent1"/>
          </a:effectRef>
          <a:fontRef idx="minor">
            <a:schemeClr val="tx1"/>
          </a:fontRef>
        </p:style>
      </p:cxnSp>
      <p:sp>
        <p:nvSpPr>
          <p:cNvPr id="5" name="Chevron 87">
            <a:extLst>
              <a:ext uri="{FF2B5EF4-FFF2-40B4-BE49-F238E27FC236}">
                <a16:creationId xmlns:a16="http://schemas.microsoft.com/office/drawing/2014/main" id="{A4F151FE-758C-7646-8D6C-F4AC0822BD96}"/>
              </a:ext>
            </a:extLst>
          </p:cNvPr>
          <p:cNvSpPr/>
          <p:nvPr userDrawn="1"/>
        </p:nvSpPr>
        <p:spPr>
          <a:xfrm>
            <a:off x="2831254" y="3556322"/>
            <a:ext cx="1632373" cy="330315"/>
          </a:xfrm>
          <a:prstGeom prst="chevron">
            <a:avLst/>
          </a:prstGeom>
          <a:solidFill>
            <a:srgbClr val="8B1C8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467" dirty="0">
              <a:solidFill>
                <a:schemeClr val="bg1"/>
              </a:solidFill>
              <a:latin typeface="+mj-lt"/>
            </a:endParaRPr>
          </a:p>
        </p:txBody>
      </p:sp>
      <p:sp>
        <p:nvSpPr>
          <p:cNvPr id="6" name="Chevron 88">
            <a:extLst>
              <a:ext uri="{FF2B5EF4-FFF2-40B4-BE49-F238E27FC236}">
                <a16:creationId xmlns:a16="http://schemas.microsoft.com/office/drawing/2014/main" id="{8BF72855-CFD9-4A42-A34E-AE398F9A71FF}"/>
              </a:ext>
            </a:extLst>
          </p:cNvPr>
          <p:cNvSpPr/>
          <p:nvPr userDrawn="1"/>
        </p:nvSpPr>
        <p:spPr>
          <a:xfrm>
            <a:off x="4463627" y="3556322"/>
            <a:ext cx="1632373" cy="330315"/>
          </a:xfrm>
          <a:prstGeom prst="chevron">
            <a:avLst/>
          </a:prstGeom>
          <a:solidFill>
            <a:srgbClr val="8B1C8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467" dirty="0">
              <a:solidFill>
                <a:schemeClr val="bg1"/>
              </a:solidFill>
              <a:latin typeface="+mj-lt"/>
            </a:endParaRPr>
          </a:p>
        </p:txBody>
      </p:sp>
      <p:sp>
        <p:nvSpPr>
          <p:cNvPr id="7" name="Chevron 89">
            <a:extLst>
              <a:ext uri="{FF2B5EF4-FFF2-40B4-BE49-F238E27FC236}">
                <a16:creationId xmlns:a16="http://schemas.microsoft.com/office/drawing/2014/main" id="{7A8540DA-02D4-0848-A592-76F20C117CF4}"/>
              </a:ext>
            </a:extLst>
          </p:cNvPr>
          <p:cNvSpPr/>
          <p:nvPr userDrawn="1"/>
        </p:nvSpPr>
        <p:spPr>
          <a:xfrm>
            <a:off x="6096000" y="3556322"/>
            <a:ext cx="1632373" cy="330315"/>
          </a:xfrm>
          <a:prstGeom prst="chevron">
            <a:avLst/>
          </a:prstGeom>
          <a:solidFill>
            <a:srgbClr val="8B1C8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467" dirty="0">
              <a:solidFill>
                <a:schemeClr val="bg1"/>
              </a:solidFill>
              <a:latin typeface="+mj-lt"/>
            </a:endParaRPr>
          </a:p>
        </p:txBody>
      </p:sp>
      <p:sp>
        <p:nvSpPr>
          <p:cNvPr id="8" name="Chevron 90">
            <a:extLst>
              <a:ext uri="{FF2B5EF4-FFF2-40B4-BE49-F238E27FC236}">
                <a16:creationId xmlns:a16="http://schemas.microsoft.com/office/drawing/2014/main" id="{3BE95550-2725-F843-8467-5E2FBA0E3E5D}"/>
              </a:ext>
            </a:extLst>
          </p:cNvPr>
          <p:cNvSpPr/>
          <p:nvPr userDrawn="1"/>
        </p:nvSpPr>
        <p:spPr>
          <a:xfrm>
            <a:off x="7728374" y="3556322"/>
            <a:ext cx="1632373" cy="330315"/>
          </a:xfrm>
          <a:prstGeom prst="chevron">
            <a:avLst/>
          </a:prstGeom>
          <a:solidFill>
            <a:srgbClr val="8B1C8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467" dirty="0">
              <a:solidFill>
                <a:schemeClr val="bg1"/>
              </a:solidFill>
              <a:latin typeface="+mj-lt"/>
            </a:endParaRPr>
          </a:p>
        </p:txBody>
      </p:sp>
      <p:sp>
        <p:nvSpPr>
          <p:cNvPr id="9" name="Chevron 91">
            <a:extLst>
              <a:ext uri="{FF2B5EF4-FFF2-40B4-BE49-F238E27FC236}">
                <a16:creationId xmlns:a16="http://schemas.microsoft.com/office/drawing/2014/main" id="{8C8EA73B-3C2A-6045-ACD4-DC8090F2772C}"/>
              </a:ext>
            </a:extLst>
          </p:cNvPr>
          <p:cNvSpPr/>
          <p:nvPr userDrawn="1"/>
        </p:nvSpPr>
        <p:spPr>
          <a:xfrm>
            <a:off x="9360747" y="3556322"/>
            <a:ext cx="1632373" cy="330315"/>
          </a:xfrm>
          <a:prstGeom prst="chevron">
            <a:avLst/>
          </a:prstGeom>
          <a:solidFill>
            <a:srgbClr val="8B1C8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467" dirty="0">
              <a:solidFill>
                <a:schemeClr val="bg1"/>
              </a:solidFill>
              <a:latin typeface="+mj-lt"/>
            </a:endParaRPr>
          </a:p>
        </p:txBody>
      </p:sp>
      <p:sp>
        <p:nvSpPr>
          <p:cNvPr id="10" name="Chevron 92">
            <a:extLst>
              <a:ext uri="{FF2B5EF4-FFF2-40B4-BE49-F238E27FC236}">
                <a16:creationId xmlns:a16="http://schemas.microsoft.com/office/drawing/2014/main" id="{7214194C-7C48-BA43-9305-9D2578591F6A}"/>
              </a:ext>
            </a:extLst>
          </p:cNvPr>
          <p:cNvSpPr/>
          <p:nvPr userDrawn="1"/>
        </p:nvSpPr>
        <p:spPr>
          <a:xfrm>
            <a:off x="1198880" y="3556322"/>
            <a:ext cx="1632373" cy="330315"/>
          </a:xfrm>
          <a:prstGeom prst="chevron">
            <a:avLst/>
          </a:prstGeom>
          <a:solidFill>
            <a:srgbClr val="8B1C8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467" dirty="0">
              <a:solidFill>
                <a:schemeClr val="bg1"/>
              </a:solidFill>
              <a:latin typeface="+mj-lt"/>
            </a:endParaRPr>
          </a:p>
        </p:txBody>
      </p:sp>
      <p:sp>
        <p:nvSpPr>
          <p:cNvPr id="11" name="Oval 10">
            <a:extLst>
              <a:ext uri="{FF2B5EF4-FFF2-40B4-BE49-F238E27FC236}">
                <a16:creationId xmlns:a16="http://schemas.microsoft.com/office/drawing/2014/main" id="{DA9692B3-50D8-664F-A875-62D1530CBBAA}"/>
              </a:ext>
            </a:extLst>
          </p:cNvPr>
          <p:cNvSpPr/>
          <p:nvPr userDrawn="1"/>
        </p:nvSpPr>
        <p:spPr>
          <a:xfrm>
            <a:off x="1481141" y="1801726"/>
            <a:ext cx="1033988" cy="1052152"/>
          </a:xfrm>
          <a:prstGeom prst="ellipse">
            <a:avLst/>
          </a:prstGeom>
          <a:noFill/>
          <a:ln w="12700">
            <a:solidFill>
              <a:schemeClr val="bg1">
                <a:lumMod val="6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dirty="0">
              <a:solidFill>
                <a:schemeClr val="tx1"/>
              </a:solidFill>
              <a:latin typeface="Century Gothic" panose="020B0502020202020204" pitchFamily="34" charset="0"/>
            </a:endParaRPr>
          </a:p>
        </p:txBody>
      </p:sp>
      <p:sp>
        <p:nvSpPr>
          <p:cNvPr id="12" name="Oval 11">
            <a:extLst>
              <a:ext uri="{FF2B5EF4-FFF2-40B4-BE49-F238E27FC236}">
                <a16:creationId xmlns:a16="http://schemas.microsoft.com/office/drawing/2014/main" id="{EE6BD723-4B39-394B-9F4B-1B9AE758B289}"/>
              </a:ext>
            </a:extLst>
          </p:cNvPr>
          <p:cNvSpPr/>
          <p:nvPr userDrawn="1"/>
        </p:nvSpPr>
        <p:spPr>
          <a:xfrm>
            <a:off x="3052554" y="4542322"/>
            <a:ext cx="1033988" cy="1052152"/>
          </a:xfrm>
          <a:prstGeom prst="ellipse">
            <a:avLst/>
          </a:prstGeom>
          <a:noFill/>
          <a:ln w="12700">
            <a:solidFill>
              <a:schemeClr val="bg1">
                <a:lumMod val="6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MY" sz="2400" dirty="0">
              <a:solidFill>
                <a:schemeClr val="tx1"/>
              </a:solidFill>
            </a:endParaRPr>
          </a:p>
        </p:txBody>
      </p:sp>
      <p:cxnSp>
        <p:nvCxnSpPr>
          <p:cNvPr id="16" name="Straight Connector 15">
            <a:extLst>
              <a:ext uri="{FF2B5EF4-FFF2-40B4-BE49-F238E27FC236}">
                <a16:creationId xmlns:a16="http://schemas.microsoft.com/office/drawing/2014/main" id="{7B87EF29-5EE9-724A-97BB-EC54A1A79169}"/>
              </a:ext>
            </a:extLst>
          </p:cNvPr>
          <p:cNvCxnSpPr/>
          <p:nvPr userDrawn="1"/>
        </p:nvCxnSpPr>
        <p:spPr>
          <a:xfrm flipV="1">
            <a:off x="1998133" y="3008586"/>
            <a:ext cx="0" cy="429431"/>
          </a:xfrm>
          <a:prstGeom prst="line">
            <a:avLst/>
          </a:prstGeom>
          <a:ln w="6350">
            <a:solidFill>
              <a:schemeClr val="bg1">
                <a:lumMod val="75000"/>
              </a:schemeClr>
            </a:solidFill>
            <a:headEnd type="oval" w="med" len="med"/>
            <a:tailEnd type="oval" w="med" len="med"/>
          </a:ln>
          <a:effectLst/>
        </p:spPr>
        <p:style>
          <a:lnRef idx="2">
            <a:schemeClr val="accent1"/>
          </a:lnRef>
          <a:fillRef idx="0">
            <a:schemeClr val="accent1"/>
          </a:fillRef>
          <a:effectRef idx="1">
            <a:schemeClr val="accent1"/>
          </a:effectRef>
          <a:fontRef idx="minor">
            <a:schemeClr val="tx1"/>
          </a:fontRef>
        </p:style>
      </p:cxnSp>
      <p:cxnSp>
        <p:nvCxnSpPr>
          <p:cNvPr id="17" name="Straight Connector 16">
            <a:extLst>
              <a:ext uri="{FF2B5EF4-FFF2-40B4-BE49-F238E27FC236}">
                <a16:creationId xmlns:a16="http://schemas.microsoft.com/office/drawing/2014/main" id="{C1B762AB-9E03-274D-8844-8755238E209E}"/>
              </a:ext>
            </a:extLst>
          </p:cNvPr>
          <p:cNvCxnSpPr/>
          <p:nvPr userDrawn="1"/>
        </p:nvCxnSpPr>
        <p:spPr>
          <a:xfrm flipV="1">
            <a:off x="3569547" y="4004941"/>
            <a:ext cx="0" cy="429431"/>
          </a:xfrm>
          <a:prstGeom prst="line">
            <a:avLst/>
          </a:prstGeom>
          <a:ln w="6350">
            <a:solidFill>
              <a:schemeClr val="bg1">
                <a:lumMod val="75000"/>
              </a:schemeClr>
            </a:solidFill>
            <a:headEnd type="oval" w="med" len="med"/>
            <a:tailEnd type="oval" w="med" len="med"/>
          </a:ln>
          <a:effectLst/>
        </p:spPr>
        <p:style>
          <a:lnRef idx="2">
            <a:schemeClr val="accent1"/>
          </a:lnRef>
          <a:fillRef idx="0">
            <a:schemeClr val="accent1"/>
          </a:fillRef>
          <a:effectRef idx="1">
            <a:schemeClr val="accent1"/>
          </a:effectRef>
          <a:fontRef idx="minor">
            <a:schemeClr val="tx1"/>
          </a:fontRef>
        </p:style>
      </p:cxnSp>
      <p:sp>
        <p:nvSpPr>
          <p:cNvPr id="19" name="Oval 18">
            <a:extLst>
              <a:ext uri="{FF2B5EF4-FFF2-40B4-BE49-F238E27FC236}">
                <a16:creationId xmlns:a16="http://schemas.microsoft.com/office/drawing/2014/main" id="{FC18A808-455D-6A49-A78B-8988B1A8E066}"/>
              </a:ext>
            </a:extLst>
          </p:cNvPr>
          <p:cNvSpPr/>
          <p:nvPr userDrawn="1"/>
        </p:nvSpPr>
        <p:spPr>
          <a:xfrm>
            <a:off x="4734559" y="1801726"/>
            <a:ext cx="1033988" cy="1052152"/>
          </a:xfrm>
          <a:prstGeom prst="ellipse">
            <a:avLst/>
          </a:prstGeom>
          <a:noFill/>
          <a:ln w="12700">
            <a:solidFill>
              <a:schemeClr val="bg1">
                <a:lumMod val="6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dirty="0">
              <a:solidFill>
                <a:schemeClr val="tx1"/>
              </a:solidFill>
            </a:endParaRPr>
          </a:p>
        </p:txBody>
      </p:sp>
      <p:cxnSp>
        <p:nvCxnSpPr>
          <p:cNvPr id="20" name="Straight Connector 19">
            <a:extLst>
              <a:ext uri="{FF2B5EF4-FFF2-40B4-BE49-F238E27FC236}">
                <a16:creationId xmlns:a16="http://schemas.microsoft.com/office/drawing/2014/main" id="{902FF2E6-34D9-D744-899B-5F02957E1FA3}"/>
              </a:ext>
            </a:extLst>
          </p:cNvPr>
          <p:cNvCxnSpPr/>
          <p:nvPr userDrawn="1"/>
        </p:nvCxnSpPr>
        <p:spPr>
          <a:xfrm flipV="1">
            <a:off x="5251552" y="3008586"/>
            <a:ext cx="0" cy="429431"/>
          </a:xfrm>
          <a:prstGeom prst="line">
            <a:avLst/>
          </a:prstGeom>
          <a:ln w="6350">
            <a:solidFill>
              <a:schemeClr val="bg1">
                <a:lumMod val="75000"/>
              </a:schemeClr>
            </a:solidFill>
            <a:headEnd type="oval" w="med" len="med"/>
            <a:tailEnd type="oval" w="med" len="med"/>
          </a:ln>
          <a:effectLst/>
        </p:spPr>
        <p:style>
          <a:lnRef idx="2">
            <a:schemeClr val="accent1"/>
          </a:lnRef>
          <a:fillRef idx="0">
            <a:schemeClr val="accent1"/>
          </a:fillRef>
          <a:effectRef idx="1">
            <a:schemeClr val="accent1"/>
          </a:effectRef>
          <a:fontRef idx="minor">
            <a:schemeClr val="tx1"/>
          </a:fontRef>
        </p:style>
      </p:cxnSp>
      <p:sp>
        <p:nvSpPr>
          <p:cNvPr id="21" name="Oval 20">
            <a:extLst>
              <a:ext uri="{FF2B5EF4-FFF2-40B4-BE49-F238E27FC236}">
                <a16:creationId xmlns:a16="http://schemas.microsoft.com/office/drawing/2014/main" id="{A47791BB-72F6-B94C-BBB7-05FE52DD56D7}"/>
              </a:ext>
            </a:extLst>
          </p:cNvPr>
          <p:cNvSpPr/>
          <p:nvPr userDrawn="1"/>
        </p:nvSpPr>
        <p:spPr>
          <a:xfrm>
            <a:off x="6317301" y="4542322"/>
            <a:ext cx="1033988" cy="1052152"/>
          </a:xfrm>
          <a:prstGeom prst="ellipse">
            <a:avLst/>
          </a:prstGeom>
          <a:noFill/>
          <a:ln w="12700">
            <a:solidFill>
              <a:schemeClr val="bg1">
                <a:lumMod val="6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dirty="0">
              <a:solidFill>
                <a:schemeClr val="tx1"/>
              </a:solidFill>
            </a:endParaRPr>
          </a:p>
        </p:txBody>
      </p:sp>
      <p:cxnSp>
        <p:nvCxnSpPr>
          <p:cNvPr id="22" name="Straight Connector 21">
            <a:extLst>
              <a:ext uri="{FF2B5EF4-FFF2-40B4-BE49-F238E27FC236}">
                <a16:creationId xmlns:a16="http://schemas.microsoft.com/office/drawing/2014/main" id="{14DBBEDA-8195-DF46-B56C-B42189519A56}"/>
              </a:ext>
            </a:extLst>
          </p:cNvPr>
          <p:cNvCxnSpPr/>
          <p:nvPr userDrawn="1"/>
        </p:nvCxnSpPr>
        <p:spPr>
          <a:xfrm flipV="1">
            <a:off x="6834293" y="4004941"/>
            <a:ext cx="0" cy="429431"/>
          </a:xfrm>
          <a:prstGeom prst="line">
            <a:avLst/>
          </a:prstGeom>
          <a:ln w="6350">
            <a:solidFill>
              <a:schemeClr val="bg1">
                <a:lumMod val="75000"/>
              </a:schemeClr>
            </a:solidFill>
            <a:headEnd type="oval" w="med" len="med"/>
            <a:tailEnd type="oval" w="med" len="med"/>
          </a:ln>
          <a:effectLst/>
        </p:spPr>
        <p:style>
          <a:lnRef idx="2">
            <a:schemeClr val="accent1"/>
          </a:lnRef>
          <a:fillRef idx="0">
            <a:schemeClr val="accent1"/>
          </a:fillRef>
          <a:effectRef idx="1">
            <a:schemeClr val="accent1"/>
          </a:effectRef>
          <a:fontRef idx="minor">
            <a:schemeClr val="tx1"/>
          </a:fontRef>
        </p:style>
      </p:cxnSp>
      <p:sp>
        <p:nvSpPr>
          <p:cNvPr id="23" name="Oval 22">
            <a:extLst>
              <a:ext uri="{FF2B5EF4-FFF2-40B4-BE49-F238E27FC236}">
                <a16:creationId xmlns:a16="http://schemas.microsoft.com/office/drawing/2014/main" id="{9722DAEF-8A70-DD47-8B00-157102BBE72F}"/>
              </a:ext>
            </a:extLst>
          </p:cNvPr>
          <p:cNvSpPr/>
          <p:nvPr userDrawn="1"/>
        </p:nvSpPr>
        <p:spPr>
          <a:xfrm>
            <a:off x="7999306" y="1801726"/>
            <a:ext cx="1033988" cy="1052152"/>
          </a:xfrm>
          <a:prstGeom prst="ellipse">
            <a:avLst/>
          </a:prstGeom>
          <a:noFill/>
          <a:ln w="12700">
            <a:solidFill>
              <a:schemeClr val="bg1">
                <a:lumMod val="6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dirty="0">
              <a:solidFill>
                <a:schemeClr val="tx1"/>
              </a:solidFill>
              <a:latin typeface="Century Gothic" panose="020B0502020202020204" pitchFamily="34" charset="0"/>
            </a:endParaRPr>
          </a:p>
        </p:txBody>
      </p:sp>
      <p:cxnSp>
        <p:nvCxnSpPr>
          <p:cNvPr id="24" name="Straight Connector 23">
            <a:extLst>
              <a:ext uri="{FF2B5EF4-FFF2-40B4-BE49-F238E27FC236}">
                <a16:creationId xmlns:a16="http://schemas.microsoft.com/office/drawing/2014/main" id="{39F7CCEE-0980-1242-AC5B-3BE06878DDB8}"/>
              </a:ext>
            </a:extLst>
          </p:cNvPr>
          <p:cNvCxnSpPr/>
          <p:nvPr userDrawn="1"/>
        </p:nvCxnSpPr>
        <p:spPr>
          <a:xfrm flipV="1">
            <a:off x="8516299" y="3008586"/>
            <a:ext cx="0" cy="429431"/>
          </a:xfrm>
          <a:prstGeom prst="line">
            <a:avLst/>
          </a:prstGeom>
          <a:ln w="6350">
            <a:solidFill>
              <a:schemeClr val="bg1">
                <a:lumMod val="75000"/>
              </a:schemeClr>
            </a:solidFill>
            <a:headEnd type="oval" w="med" len="med"/>
            <a:tailEnd type="oval" w="med" len="med"/>
          </a:ln>
          <a:effectLst/>
        </p:spPr>
        <p:style>
          <a:lnRef idx="2">
            <a:schemeClr val="accent1"/>
          </a:lnRef>
          <a:fillRef idx="0">
            <a:schemeClr val="accent1"/>
          </a:fillRef>
          <a:effectRef idx="1">
            <a:schemeClr val="accent1"/>
          </a:effectRef>
          <a:fontRef idx="minor">
            <a:schemeClr val="tx1"/>
          </a:fontRef>
        </p:style>
      </p:cxnSp>
      <p:sp>
        <p:nvSpPr>
          <p:cNvPr id="25" name="Oval 24">
            <a:extLst>
              <a:ext uri="{FF2B5EF4-FFF2-40B4-BE49-F238E27FC236}">
                <a16:creationId xmlns:a16="http://schemas.microsoft.com/office/drawing/2014/main" id="{93D086B2-A13E-5C4E-9153-F7D476CC14DD}"/>
              </a:ext>
            </a:extLst>
          </p:cNvPr>
          <p:cNvSpPr/>
          <p:nvPr userDrawn="1"/>
        </p:nvSpPr>
        <p:spPr>
          <a:xfrm>
            <a:off x="9584833" y="4542322"/>
            <a:ext cx="1033988" cy="1052152"/>
          </a:xfrm>
          <a:prstGeom prst="ellipse">
            <a:avLst/>
          </a:prstGeom>
          <a:noFill/>
          <a:ln w="12700">
            <a:solidFill>
              <a:schemeClr val="bg1">
                <a:lumMod val="6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dirty="0">
              <a:solidFill>
                <a:schemeClr val="tx1"/>
              </a:solidFill>
              <a:latin typeface="Century Gothic" panose="020B0502020202020204" pitchFamily="34" charset="0"/>
            </a:endParaRPr>
          </a:p>
        </p:txBody>
      </p:sp>
      <p:cxnSp>
        <p:nvCxnSpPr>
          <p:cNvPr id="26" name="Straight Connector 25">
            <a:extLst>
              <a:ext uri="{FF2B5EF4-FFF2-40B4-BE49-F238E27FC236}">
                <a16:creationId xmlns:a16="http://schemas.microsoft.com/office/drawing/2014/main" id="{77E25735-4722-DD40-9146-B8005842ED1A}"/>
              </a:ext>
            </a:extLst>
          </p:cNvPr>
          <p:cNvCxnSpPr/>
          <p:nvPr userDrawn="1"/>
        </p:nvCxnSpPr>
        <p:spPr>
          <a:xfrm flipV="1">
            <a:off x="10101825" y="4004941"/>
            <a:ext cx="0" cy="429431"/>
          </a:xfrm>
          <a:prstGeom prst="line">
            <a:avLst/>
          </a:prstGeom>
          <a:ln w="6350">
            <a:solidFill>
              <a:schemeClr val="bg1">
                <a:lumMod val="75000"/>
              </a:schemeClr>
            </a:solidFill>
            <a:headEnd type="oval" w="med" len="med"/>
            <a:tailEnd type="oval" w="med" len="med"/>
          </a:ln>
          <a:effectLst/>
        </p:spPr>
        <p:style>
          <a:lnRef idx="2">
            <a:schemeClr val="accent1"/>
          </a:lnRef>
          <a:fillRef idx="0">
            <a:schemeClr val="accent1"/>
          </a:fillRef>
          <a:effectRef idx="1">
            <a:schemeClr val="accent1"/>
          </a:effectRef>
          <a:fontRef idx="minor">
            <a:schemeClr val="tx1"/>
          </a:fontRef>
        </p:style>
      </p:cxnSp>
      <p:sp>
        <p:nvSpPr>
          <p:cNvPr id="32" name="Text Placeholder 14">
            <a:extLst>
              <a:ext uri="{FF2B5EF4-FFF2-40B4-BE49-F238E27FC236}">
                <a16:creationId xmlns:a16="http://schemas.microsoft.com/office/drawing/2014/main" id="{7ECE56D2-E540-C446-BD1E-E88C0B881122}"/>
              </a:ext>
            </a:extLst>
          </p:cNvPr>
          <p:cNvSpPr>
            <a:spLocks noGrp="1"/>
          </p:cNvSpPr>
          <p:nvPr>
            <p:ph type="body" sz="quarter" idx="10"/>
          </p:nvPr>
        </p:nvSpPr>
        <p:spPr>
          <a:xfrm>
            <a:off x="119336" y="129932"/>
            <a:ext cx="8801100" cy="603355"/>
          </a:xfrm>
          <a:prstGeom prst="rect">
            <a:avLst/>
          </a:prstGeom>
        </p:spPr>
        <p:txBody>
          <a:bodyPr anchor="ctr"/>
          <a:lstStyle>
            <a:lvl1pPr marL="0" indent="0" algn="l">
              <a:buNone/>
              <a:defRPr sz="3200" b="1">
                <a:solidFill>
                  <a:srgbClr val="8B1C86"/>
                </a:solidFill>
                <a:latin typeface="Century Gothic" panose="020B0502020202020204" pitchFamily="34" charset="0"/>
              </a:defRPr>
            </a:lvl1pPr>
          </a:lstStyle>
          <a:p>
            <a:pPr lvl="0"/>
            <a:r>
              <a:rPr lang="en-GB"/>
              <a:t>Click to edit Master text styles</a:t>
            </a:r>
          </a:p>
        </p:txBody>
      </p:sp>
      <p:cxnSp>
        <p:nvCxnSpPr>
          <p:cNvPr id="33" name="Straight Connector 32">
            <a:extLst>
              <a:ext uri="{FF2B5EF4-FFF2-40B4-BE49-F238E27FC236}">
                <a16:creationId xmlns:a16="http://schemas.microsoft.com/office/drawing/2014/main" id="{F41239D2-7CBB-FF48-B72F-CDA2D4EBBA1F}"/>
              </a:ext>
            </a:extLst>
          </p:cNvPr>
          <p:cNvCxnSpPr/>
          <p:nvPr userDrawn="1"/>
        </p:nvCxnSpPr>
        <p:spPr>
          <a:xfrm>
            <a:off x="0" y="800100"/>
            <a:ext cx="12192000"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31" name="Text Placeholder 2">
            <a:extLst>
              <a:ext uri="{FF2B5EF4-FFF2-40B4-BE49-F238E27FC236}">
                <a16:creationId xmlns:a16="http://schemas.microsoft.com/office/drawing/2014/main" id="{464E469E-1487-F042-BFF3-BD0F19997CCF}"/>
              </a:ext>
            </a:extLst>
          </p:cNvPr>
          <p:cNvSpPr>
            <a:spLocks noGrp="1"/>
          </p:cNvSpPr>
          <p:nvPr>
            <p:ph type="body" sz="quarter" idx="16" hasCustomPrompt="1"/>
          </p:nvPr>
        </p:nvSpPr>
        <p:spPr>
          <a:xfrm>
            <a:off x="2762047" y="1841939"/>
            <a:ext cx="1683100" cy="954087"/>
          </a:xfrm>
          <a:prstGeom prst="rect">
            <a:avLst/>
          </a:prstGeom>
        </p:spPr>
        <p:txBody>
          <a:bodyPr/>
          <a:lstStyle>
            <a:lvl1pPr marL="0" indent="0">
              <a:buNone/>
              <a:defRPr sz="1400"/>
            </a:lvl1pPr>
          </a:lstStyle>
          <a:p>
            <a:pPr lvl="0"/>
            <a:r>
              <a:rPr lang="en-US" dirty="0"/>
              <a:t>Text here</a:t>
            </a:r>
          </a:p>
        </p:txBody>
      </p:sp>
      <p:sp>
        <p:nvSpPr>
          <p:cNvPr id="34" name="Text Placeholder 2">
            <a:extLst>
              <a:ext uri="{FF2B5EF4-FFF2-40B4-BE49-F238E27FC236}">
                <a16:creationId xmlns:a16="http://schemas.microsoft.com/office/drawing/2014/main" id="{B60EFA9B-F3FF-714F-AF80-EC79728F088E}"/>
              </a:ext>
            </a:extLst>
          </p:cNvPr>
          <p:cNvSpPr>
            <a:spLocks noGrp="1"/>
          </p:cNvSpPr>
          <p:nvPr>
            <p:ph type="body" sz="quarter" idx="17" hasCustomPrompt="1"/>
          </p:nvPr>
        </p:nvSpPr>
        <p:spPr>
          <a:xfrm>
            <a:off x="740492" y="4491997"/>
            <a:ext cx="1683100" cy="954087"/>
          </a:xfrm>
          <a:prstGeom prst="rect">
            <a:avLst/>
          </a:prstGeom>
        </p:spPr>
        <p:txBody>
          <a:bodyPr/>
          <a:lstStyle>
            <a:lvl1pPr marL="0" indent="0">
              <a:buNone/>
              <a:defRPr sz="1400"/>
            </a:lvl1pPr>
          </a:lstStyle>
          <a:p>
            <a:pPr lvl="0"/>
            <a:r>
              <a:rPr lang="en-US" dirty="0"/>
              <a:t>Text here</a:t>
            </a:r>
          </a:p>
        </p:txBody>
      </p:sp>
      <p:sp>
        <p:nvSpPr>
          <p:cNvPr id="35" name="Text Placeholder 2">
            <a:extLst>
              <a:ext uri="{FF2B5EF4-FFF2-40B4-BE49-F238E27FC236}">
                <a16:creationId xmlns:a16="http://schemas.microsoft.com/office/drawing/2014/main" id="{1AB14E83-642A-424C-953E-9A1BEC4ABCE8}"/>
              </a:ext>
            </a:extLst>
          </p:cNvPr>
          <p:cNvSpPr>
            <a:spLocks noGrp="1"/>
          </p:cNvSpPr>
          <p:nvPr>
            <p:ph type="body" sz="quarter" idx="18" hasCustomPrompt="1"/>
          </p:nvPr>
        </p:nvSpPr>
        <p:spPr>
          <a:xfrm>
            <a:off x="4437325" y="4495563"/>
            <a:ext cx="1683100" cy="954087"/>
          </a:xfrm>
          <a:prstGeom prst="rect">
            <a:avLst/>
          </a:prstGeom>
        </p:spPr>
        <p:txBody>
          <a:bodyPr/>
          <a:lstStyle>
            <a:lvl1pPr marL="0" indent="0">
              <a:buNone/>
              <a:defRPr sz="1400"/>
            </a:lvl1pPr>
          </a:lstStyle>
          <a:p>
            <a:pPr lvl="0"/>
            <a:r>
              <a:rPr lang="en-US" dirty="0"/>
              <a:t>Text here</a:t>
            </a:r>
          </a:p>
        </p:txBody>
      </p:sp>
      <p:sp>
        <p:nvSpPr>
          <p:cNvPr id="36" name="Text Placeholder 2">
            <a:extLst>
              <a:ext uri="{FF2B5EF4-FFF2-40B4-BE49-F238E27FC236}">
                <a16:creationId xmlns:a16="http://schemas.microsoft.com/office/drawing/2014/main" id="{19EADF34-FEB6-3D4D-9BC9-10B1D4B97C3B}"/>
              </a:ext>
            </a:extLst>
          </p:cNvPr>
          <p:cNvSpPr>
            <a:spLocks noGrp="1"/>
          </p:cNvSpPr>
          <p:nvPr>
            <p:ph type="body" sz="quarter" idx="19" hasCustomPrompt="1"/>
          </p:nvPr>
        </p:nvSpPr>
        <p:spPr>
          <a:xfrm>
            <a:off x="7677647" y="4500669"/>
            <a:ext cx="1683100" cy="954087"/>
          </a:xfrm>
          <a:prstGeom prst="rect">
            <a:avLst/>
          </a:prstGeom>
        </p:spPr>
        <p:txBody>
          <a:bodyPr/>
          <a:lstStyle>
            <a:lvl1pPr marL="0" indent="0">
              <a:buNone/>
              <a:defRPr sz="1400"/>
            </a:lvl1pPr>
          </a:lstStyle>
          <a:p>
            <a:pPr lvl="0"/>
            <a:r>
              <a:rPr lang="en-US" dirty="0"/>
              <a:t>Text here</a:t>
            </a:r>
          </a:p>
        </p:txBody>
      </p:sp>
      <p:sp>
        <p:nvSpPr>
          <p:cNvPr id="37" name="Text Placeholder 2">
            <a:extLst>
              <a:ext uri="{FF2B5EF4-FFF2-40B4-BE49-F238E27FC236}">
                <a16:creationId xmlns:a16="http://schemas.microsoft.com/office/drawing/2014/main" id="{FC2B58D7-08B9-E346-8A48-9478ABFB489C}"/>
              </a:ext>
            </a:extLst>
          </p:cNvPr>
          <p:cNvSpPr>
            <a:spLocks noGrp="1"/>
          </p:cNvSpPr>
          <p:nvPr>
            <p:ph type="body" sz="quarter" idx="20" hasCustomPrompt="1"/>
          </p:nvPr>
        </p:nvSpPr>
        <p:spPr>
          <a:xfrm>
            <a:off x="6120425" y="1831872"/>
            <a:ext cx="1683100" cy="954087"/>
          </a:xfrm>
          <a:prstGeom prst="rect">
            <a:avLst/>
          </a:prstGeom>
        </p:spPr>
        <p:txBody>
          <a:bodyPr/>
          <a:lstStyle>
            <a:lvl1pPr marL="0" indent="0">
              <a:buNone/>
              <a:defRPr sz="1400"/>
            </a:lvl1pPr>
          </a:lstStyle>
          <a:p>
            <a:pPr lvl="0"/>
            <a:r>
              <a:rPr lang="en-US" dirty="0"/>
              <a:t>Text here</a:t>
            </a:r>
          </a:p>
        </p:txBody>
      </p:sp>
      <p:sp>
        <p:nvSpPr>
          <p:cNvPr id="38" name="Text Placeholder 2">
            <a:extLst>
              <a:ext uri="{FF2B5EF4-FFF2-40B4-BE49-F238E27FC236}">
                <a16:creationId xmlns:a16="http://schemas.microsoft.com/office/drawing/2014/main" id="{CB699241-561D-6A47-A8A9-BA6009D8E30A}"/>
              </a:ext>
            </a:extLst>
          </p:cNvPr>
          <p:cNvSpPr>
            <a:spLocks noGrp="1"/>
          </p:cNvSpPr>
          <p:nvPr>
            <p:ph type="body" sz="quarter" idx="21" hasCustomPrompt="1"/>
          </p:nvPr>
        </p:nvSpPr>
        <p:spPr>
          <a:xfrm>
            <a:off x="9518612" y="1760129"/>
            <a:ext cx="1683100" cy="954087"/>
          </a:xfrm>
          <a:prstGeom prst="rect">
            <a:avLst/>
          </a:prstGeom>
        </p:spPr>
        <p:txBody>
          <a:bodyPr/>
          <a:lstStyle>
            <a:lvl1pPr marL="0" indent="0">
              <a:buNone/>
              <a:defRPr sz="1400"/>
            </a:lvl1pPr>
          </a:lstStyle>
          <a:p>
            <a:pPr lvl="0"/>
            <a:r>
              <a:rPr lang="en-US" dirty="0"/>
              <a:t>Text here</a:t>
            </a:r>
          </a:p>
        </p:txBody>
      </p:sp>
    </p:spTree>
    <p:extLst>
      <p:ext uri="{BB962C8B-B14F-4D97-AF65-F5344CB8AC3E}">
        <p14:creationId xmlns:p14="http://schemas.microsoft.com/office/powerpoint/2010/main" val="14396980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 bullet area">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CBFF1ABF-F463-4CD8-A4A8-C7185D16A03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04958" y="6440016"/>
            <a:ext cx="2059484" cy="284644"/>
          </a:xfrm>
          <a:prstGeom prst="rect">
            <a:avLst/>
          </a:prstGeom>
        </p:spPr>
      </p:pic>
      <p:sp>
        <p:nvSpPr>
          <p:cNvPr id="15" name="TextBox 14">
            <a:extLst>
              <a:ext uri="{FF2B5EF4-FFF2-40B4-BE49-F238E27FC236}">
                <a16:creationId xmlns:a16="http://schemas.microsoft.com/office/drawing/2014/main" id="{20D80D17-F1E1-4C95-8040-7BDF8F5BFA53}"/>
              </a:ext>
            </a:extLst>
          </p:cNvPr>
          <p:cNvSpPr txBox="1"/>
          <p:nvPr userDrawn="1"/>
        </p:nvSpPr>
        <p:spPr>
          <a:xfrm>
            <a:off x="-229642" y="6481847"/>
            <a:ext cx="914400" cy="246221"/>
          </a:xfrm>
          <a:prstGeom prst="rect">
            <a:avLst/>
          </a:prstGeom>
          <a:noFill/>
        </p:spPr>
        <p:txBody>
          <a:bodyPr wrap="square">
            <a:spAutoFit/>
          </a:bodyPr>
          <a:lstStyle/>
          <a:p>
            <a:pPr algn="r"/>
            <a:fld id="{260E2A6B-A809-4840-BF14-8648BC0BDF87}" type="slidenum">
              <a:rPr lang="id-ID" sz="1000" b="1" i="0" spc="0" smtClean="0">
                <a:solidFill>
                  <a:srgbClr val="8B1C86"/>
                </a:solidFill>
                <a:latin typeface="+mj-lt"/>
                <a:ea typeface="Montserrat Semi" charset="0"/>
                <a:cs typeface="Montserrat Semi" charset="0"/>
              </a:rPr>
              <a:pPr algn="r"/>
              <a:t>‹#›</a:t>
            </a:fld>
            <a:endParaRPr lang="en-US" sz="1000" b="1" dirty="0">
              <a:solidFill>
                <a:srgbClr val="8B1C86"/>
              </a:solidFill>
            </a:endParaRPr>
          </a:p>
        </p:txBody>
      </p:sp>
      <p:sp>
        <p:nvSpPr>
          <p:cNvPr id="16" name="Text Placeholder 14">
            <a:extLst>
              <a:ext uri="{FF2B5EF4-FFF2-40B4-BE49-F238E27FC236}">
                <a16:creationId xmlns:a16="http://schemas.microsoft.com/office/drawing/2014/main" id="{170B1ECF-1EEF-43C5-BC1B-8B8139321BEA}"/>
              </a:ext>
            </a:extLst>
          </p:cNvPr>
          <p:cNvSpPr>
            <a:spLocks noGrp="1"/>
          </p:cNvSpPr>
          <p:nvPr>
            <p:ph type="body" sz="quarter" idx="10"/>
          </p:nvPr>
        </p:nvSpPr>
        <p:spPr>
          <a:xfrm>
            <a:off x="304043" y="118031"/>
            <a:ext cx="8801100" cy="603355"/>
          </a:xfrm>
          <a:prstGeom prst="rect">
            <a:avLst/>
          </a:prstGeom>
        </p:spPr>
        <p:txBody>
          <a:bodyPr anchor="ctr"/>
          <a:lstStyle>
            <a:lvl1pPr marL="0" indent="0" algn="l">
              <a:buNone/>
              <a:defRPr sz="3200" b="1">
                <a:solidFill>
                  <a:srgbClr val="8B1C86"/>
                </a:solidFill>
                <a:latin typeface="Century Gothic" panose="020B0502020202020204" pitchFamily="34" charset="0"/>
              </a:defRPr>
            </a:lvl1pPr>
          </a:lstStyle>
          <a:p>
            <a:pPr lvl="0"/>
            <a:r>
              <a:rPr lang="en-GB"/>
              <a:t>Click to edit Master text styles</a:t>
            </a:r>
          </a:p>
        </p:txBody>
      </p:sp>
      <p:cxnSp>
        <p:nvCxnSpPr>
          <p:cNvPr id="3" name="Straight Connector 2">
            <a:extLst>
              <a:ext uri="{FF2B5EF4-FFF2-40B4-BE49-F238E27FC236}">
                <a16:creationId xmlns:a16="http://schemas.microsoft.com/office/drawing/2014/main" id="{F5EF9EEC-E7DC-9847-866B-8A7062A07993}"/>
              </a:ext>
            </a:extLst>
          </p:cNvPr>
          <p:cNvCxnSpPr/>
          <p:nvPr userDrawn="1"/>
        </p:nvCxnSpPr>
        <p:spPr>
          <a:xfrm>
            <a:off x="0" y="6324600"/>
            <a:ext cx="1219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B4D2F035-80D1-8240-81C7-00884E79C1D1}"/>
              </a:ext>
            </a:extLst>
          </p:cNvPr>
          <p:cNvCxnSpPr/>
          <p:nvPr userDrawn="1"/>
        </p:nvCxnSpPr>
        <p:spPr>
          <a:xfrm>
            <a:off x="0" y="800100"/>
            <a:ext cx="12192000"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8" name="Rounded Rectangle 23">
            <a:extLst>
              <a:ext uri="{FF2B5EF4-FFF2-40B4-BE49-F238E27FC236}">
                <a16:creationId xmlns:a16="http://schemas.microsoft.com/office/drawing/2014/main" id="{B17AAC41-9A0B-B84E-B5E5-53E576422210}"/>
              </a:ext>
            </a:extLst>
          </p:cNvPr>
          <p:cNvSpPr/>
          <p:nvPr userDrawn="1"/>
        </p:nvSpPr>
        <p:spPr>
          <a:xfrm>
            <a:off x="299590" y="1138876"/>
            <a:ext cx="11583442" cy="1409700"/>
          </a:xfrm>
          <a:prstGeom prst="roundRect">
            <a:avLst/>
          </a:prstGeom>
          <a:noFill/>
          <a:ln w="31750">
            <a:solidFill>
              <a:srgbClr val="F2F2F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10" name="Rounded Rectangle 23">
            <a:extLst>
              <a:ext uri="{FF2B5EF4-FFF2-40B4-BE49-F238E27FC236}">
                <a16:creationId xmlns:a16="http://schemas.microsoft.com/office/drawing/2014/main" id="{7D1544D8-7D93-3743-94C6-1D324609C7C0}"/>
              </a:ext>
            </a:extLst>
          </p:cNvPr>
          <p:cNvSpPr/>
          <p:nvPr userDrawn="1"/>
        </p:nvSpPr>
        <p:spPr>
          <a:xfrm>
            <a:off x="304279" y="2858109"/>
            <a:ext cx="11583442" cy="1409700"/>
          </a:xfrm>
          <a:prstGeom prst="roundRect">
            <a:avLst/>
          </a:prstGeom>
          <a:noFill/>
          <a:ln w="31750">
            <a:solidFill>
              <a:srgbClr val="F2F2F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11" name="Rounded Rectangle 23">
            <a:extLst>
              <a:ext uri="{FF2B5EF4-FFF2-40B4-BE49-F238E27FC236}">
                <a16:creationId xmlns:a16="http://schemas.microsoft.com/office/drawing/2014/main" id="{D25AA706-B561-7242-89C6-BA0EF4B66033}"/>
              </a:ext>
            </a:extLst>
          </p:cNvPr>
          <p:cNvSpPr/>
          <p:nvPr userDrawn="1"/>
        </p:nvSpPr>
        <p:spPr>
          <a:xfrm>
            <a:off x="304279" y="4648200"/>
            <a:ext cx="11583442" cy="1409700"/>
          </a:xfrm>
          <a:prstGeom prst="roundRect">
            <a:avLst/>
          </a:prstGeom>
          <a:noFill/>
          <a:ln w="31750">
            <a:solidFill>
              <a:srgbClr val="F2F2F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5" name="Content Placeholder 4">
            <a:extLst>
              <a:ext uri="{FF2B5EF4-FFF2-40B4-BE49-F238E27FC236}">
                <a16:creationId xmlns:a16="http://schemas.microsoft.com/office/drawing/2014/main" id="{EFF4C03F-FE54-FE45-9BA9-001DE1956DF9}"/>
              </a:ext>
            </a:extLst>
          </p:cNvPr>
          <p:cNvSpPr>
            <a:spLocks noGrp="1"/>
          </p:cNvSpPr>
          <p:nvPr>
            <p:ph sz="quarter" idx="11"/>
          </p:nvPr>
        </p:nvSpPr>
        <p:spPr>
          <a:xfrm>
            <a:off x="684758" y="1590536"/>
            <a:ext cx="11012487" cy="1066800"/>
          </a:xfrm>
          <a:prstGeom prst="rect">
            <a:avLst/>
          </a:prstGeom>
        </p:spPr>
        <p:txBody>
          <a:bodyPr/>
          <a:lstStyle>
            <a:lvl1pPr marL="0" indent="0">
              <a:buNone/>
              <a:defRPr/>
            </a:lvl1pPr>
          </a:lstStyle>
          <a:p>
            <a:pPr lvl="0"/>
            <a:r>
              <a:rPr lang="en-GB"/>
              <a:t>Click to edit Master text styles</a:t>
            </a:r>
          </a:p>
        </p:txBody>
      </p:sp>
      <p:sp>
        <p:nvSpPr>
          <p:cNvPr id="14" name="Content Placeholder 4">
            <a:extLst>
              <a:ext uri="{FF2B5EF4-FFF2-40B4-BE49-F238E27FC236}">
                <a16:creationId xmlns:a16="http://schemas.microsoft.com/office/drawing/2014/main" id="{EBC1AB6B-A9C1-384D-990C-64C94534A9B7}"/>
              </a:ext>
            </a:extLst>
          </p:cNvPr>
          <p:cNvSpPr>
            <a:spLocks noGrp="1"/>
          </p:cNvSpPr>
          <p:nvPr>
            <p:ph sz="quarter" idx="12"/>
          </p:nvPr>
        </p:nvSpPr>
        <p:spPr>
          <a:xfrm>
            <a:off x="697623" y="3334359"/>
            <a:ext cx="11012487" cy="1066800"/>
          </a:xfrm>
          <a:prstGeom prst="rect">
            <a:avLst/>
          </a:prstGeom>
        </p:spPr>
        <p:txBody>
          <a:bodyPr/>
          <a:lstStyle>
            <a:lvl1pPr marL="0" indent="0">
              <a:buNone/>
              <a:defRPr/>
            </a:lvl1pPr>
          </a:lstStyle>
          <a:p>
            <a:pPr lvl="0"/>
            <a:r>
              <a:rPr lang="en-GB"/>
              <a:t>Click to edit Master text styles</a:t>
            </a:r>
          </a:p>
        </p:txBody>
      </p:sp>
      <p:sp>
        <p:nvSpPr>
          <p:cNvPr id="17" name="Content Placeholder 4">
            <a:extLst>
              <a:ext uri="{FF2B5EF4-FFF2-40B4-BE49-F238E27FC236}">
                <a16:creationId xmlns:a16="http://schemas.microsoft.com/office/drawing/2014/main" id="{5AEE5B39-656B-BC4D-B716-AB8C6A630407}"/>
              </a:ext>
            </a:extLst>
          </p:cNvPr>
          <p:cNvSpPr>
            <a:spLocks noGrp="1"/>
          </p:cNvSpPr>
          <p:nvPr>
            <p:ph sz="quarter" idx="13"/>
          </p:nvPr>
        </p:nvSpPr>
        <p:spPr>
          <a:xfrm>
            <a:off x="684757" y="5124450"/>
            <a:ext cx="11012487" cy="1066800"/>
          </a:xfrm>
          <a:prstGeom prst="rect">
            <a:avLst/>
          </a:prstGeom>
        </p:spPr>
        <p:txBody>
          <a:bodyPr/>
          <a:lstStyle>
            <a:lvl1pPr marL="0" indent="0">
              <a:buNone/>
              <a:defRPr/>
            </a:lvl1pPr>
          </a:lstStyle>
          <a:p>
            <a:pPr lvl="0"/>
            <a:r>
              <a:rPr lang="en-GB"/>
              <a:t>Click to edit Master text styles</a:t>
            </a:r>
          </a:p>
        </p:txBody>
      </p:sp>
    </p:spTree>
    <p:extLst>
      <p:ext uri="{BB962C8B-B14F-4D97-AF65-F5344CB8AC3E}">
        <p14:creationId xmlns:p14="http://schemas.microsoft.com/office/powerpoint/2010/main" val="14877598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4 bullet area">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CBFF1ABF-F463-4CD8-A4A8-C7185D16A03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04958" y="6440016"/>
            <a:ext cx="2059484" cy="284644"/>
          </a:xfrm>
          <a:prstGeom prst="rect">
            <a:avLst/>
          </a:prstGeom>
        </p:spPr>
      </p:pic>
      <p:sp>
        <p:nvSpPr>
          <p:cNvPr id="15" name="TextBox 14">
            <a:extLst>
              <a:ext uri="{FF2B5EF4-FFF2-40B4-BE49-F238E27FC236}">
                <a16:creationId xmlns:a16="http://schemas.microsoft.com/office/drawing/2014/main" id="{20D80D17-F1E1-4C95-8040-7BDF8F5BFA53}"/>
              </a:ext>
            </a:extLst>
          </p:cNvPr>
          <p:cNvSpPr txBox="1"/>
          <p:nvPr userDrawn="1"/>
        </p:nvSpPr>
        <p:spPr>
          <a:xfrm>
            <a:off x="-229642" y="6481847"/>
            <a:ext cx="914400" cy="246221"/>
          </a:xfrm>
          <a:prstGeom prst="rect">
            <a:avLst/>
          </a:prstGeom>
          <a:noFill/>
        </p:spPr>
        <p:txBody>
          <a:bodyPr wrap="square">
            <a:spAutoFit/>
          </a:bodyPr>
          <a:lstStyle/>
          <a:p>
            <a:pPr algn="r"/>
            <a:fld id="{260E2A6B-A809-4840-BF14-8648BC0BDF87}" type="slidenum">
              <a:rPr lang="id-ID" sz="1000" b="1" i="0" spc="0" smtClean="0">
                <a:solidFill>
                  <a:srgbClr val="8B1C86"/>
                </a:solidFill>
                <a:latin typeface="+mj-lt"/>
                <a:ea typeface="Montserrat Semi" charset="0"/>
                <a:cs typeface="Montserrat Semi" charset="0"/>
              </a:rPr>
              <a:pPr algn="r"/>
              <a:t>‹#›</a:t>
            </a:fld>
            <a:endParaRPr lang="en-US" sz="1000" b="1" dirty="0">
              <a:solidFill>
                <a:srgbClr val="8B1C86"/>
              </a:solidFill>
            </a:endParaRPr>
          </a:p>
        </p:txBody>
      </p:sp>
      <p:cxnSp>
        <p:nvCxnSpPr>
          <p:cNvPr id="3" name="Straight Connector 2">
            <a:extLst>
              <a:ext uri="{FF2B5EF4-FFF2-40B4-BE49-F238E27FC236}">
                <a16:creationId xmlns:a16="http://schemas.microsoft.com/office/drawing/2014/main" id="{F5EF9EEC-E7DC-9847-866B-8A7062A07993}"/>
              </a:ext>
            </a:extLst>
          </p:cNvPr>
          <p:cNvCxnSpPr/>
          <p:nvPr userDrawn="1"/>
        </p:nvCxnSpPr>
        <p:spPr>
          <a:xfrm>
            <a:off x="0" y="6324600"/>
            <a:ext cx="1219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B4D2F035-80D1-8240-81C7-00884E79C1D1}"/>
              </a:ext>
            </a:extLst>
          </p:cNvPr>
          <p:cNvCxnSpPr/>
          <p:nvPr userDrawn="1"/>
        </p:nvCxnSpPr>
        <p:spPr>
          <a:xfrm>
            <a:off x="0" y="800100"/>
            <a:ext cx="12192000"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8" name="Rounded Rectangle 23">
            <a:extLst>
              <a:ext uri="{FF2B5EF4-FFF2-40B4-BE49-F238E27FC236}">
                <a16:creationId xmlns:a16="http://schemas.microsoft.com/office/drawing/2014/main" id="{B17AAC41-9A0B-B84E-B5E5-53E576422210}"/>
              </a:ext>
            </a:extLst>
          </p:cNvPr>
          <p:cNvSpPr/>
          <p:nvPr userDrawn="1"/>
        </p:nvSpPr>
        <p:spPr>
          <a:xfrm>
            <a:off x="282766" y="1015491"/>
            <a:ext cx="11583442" cy="1223319"/>
          </a:xfrm>
          <a:prstGeom prst="roundRect">
            <a:avLst/>
          </a:prstGeom>
          <a:noFill/>
          <a:ln w="31750">
            <a:solidFill>
              <a:srgbClr val="F2F2F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5" name="Content Placeholder 4">
            <a:extLst>
              <a:ext uri="{FF2B5EF4-FFF2-40B4-BE49-F238E27FC236}">
                <a16:creationId xmlns:a16="http://schemas.microsoft.com/office/drawing/2014/main" id="{EFF4C03F-FE54-FE45-9BA9-001DE1956DF9}"/>
              </a:ext>
            </a:extLst>
          </p:cNvPr>
          <p:cNvSpPr>
            <a:spLocks noGrp="1"/>
          </p:cNvSpPr>
          <p:nvPr>
            <p:ph sz="quarter" idx="11"/>
          </p:nvPr>
        </p:nvSpPr>
        <p:spPr>
          <a:xfrm>
            <a:off x="568243" y="1210115"/>
            <a:ext cx="11012487" cy="914400"/>
          </a:xfrm>
          <a:prstGeom prst="rect">
            <a:avLst/>
          </a:prstGeom>
        </p:spPr>
        <p:txBody>
          <a:bodyPr/>
          <a:lstStyle>
            <a:lvl1pPr marL="0" indent="0">
              <a:buNone/>
              <a:defRPr sz="2200"/>
            </a:lvl1pPr>
          </a:lstStyle>
          <a:p>
            <a:pPr lvl="0"/>
            <a:r>
              <a:rPr lang="en-GB"/>
              <a:t>Click to edit Master text styles</a:t>
            </a:r>
          </a:p>
        </p:txBody>
      </p:sp>
      <p:sp>
        <p:nvSpPr>
          <p:cNvPr id="24" name="Rounded Rectangle 23">
            <a:extLst>
              <a:ext uri="{FF2B5EF4-FFF2-40B4-BE49-F238E27FC236}">
                <a16:creationId xmlns:a16="http://schemas.microsoft.com/office/drawing/2014/main" id="{63FDE0AE-8057-8E41-A1A8-595B4E0622A9}"/>
              </a:ext>
            </a:extLst>
          </p:cNvPr>
          <p:cNvSpPr/>
          <p:nvPr userDrawn="1"/>
        </p:nvSpPr>
        <p:spPr>
          <a:xfrm>
            <a:off x="282766" y="2364663"/>
            <a:ext cx="11583442" cy="1223319"/>
          </a:xfrm>
          <a:prstGeom prst="roundRect">
            <a:avLst/>
          </a:prstGeom>
          <a:noFill/>
          <a:ln w="31750">
            <a:solidFill>
              <a:srgbClr val="F2F2F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25" name="Content Placeholder 4">
            <a:extLst>
              <a:ext uri="{FF2B5EF4-FFF2-40B4-BE49-F238E27FC236}">
                <a16:creationId xmlns:a16="http://schemas.microsoft.com/office/drawing/2014/main" id="{437A91B0-C2EA-0146-9F9F-21D5F65FA0AE}"/>
              </a:ext>
            </a:extLst>
          </p:cNvPr>
          <p:cNvSpPr>
            <a:spLocks noGrp="1"/>
          </p:cNvSpPr>
          <p:nvPr>
            <p:ph sz="quarter" idx="12"/>
          </p:nvPr>
        </p:nvSpPr>
        <p:spPr>
          <a:xfrm>
            <a:off x="568243" y="2559287"/>
            <a:ext cx="11012487" cy="914400"/>
          </a:xfrm>
          <a:prstGeom prst="rect">
            <a:avLst/>
          </a:prstGeom>
        </p:spPr>
        <p:txBody>
          <a:bodyPr/>
          <a:lstStyle>
            <a:lvl1pPr marL="0" indent="0">
              <a:buNone/>
              <a:defRPr sz="2200"/>
            </a:lvl1pPr>
          </a:lstStyle>
          <a:p>
            <a:pPr lvl="0"/>
            <a:r>
              <a:rPr lang="en-GB"/>
              <a:t>Click to edit Master text styles</a:t>
            </a:r>
          </a:p>
        </p:txBody>
      </p:sp>
      <p:sp>
        <p:nvSpPr>
          <p:cNvPr id="26" name="Rounded Rectangle 25">
            <a:extLst>
              <a:ext uri="{FF2B5EF4-FFF2-40B4-BE49-F238E27FC236}">
                <a16:creationId xmlns:a16="http://schemas.microsoft.com/office/drawing/2014/main" id="{5C34D4A7-4C6B-9046-B58A-C4D571166536}"/>
              </a:ext>
            </a:extLst>
          </p:cNvPr>
          <p:cNvSpPr/>
          <p:nvPr userDrawn="1"/>
        </p:nvSpPr>
        <p:spPr>
          <a:xfrm>
            <a:off x="308968" y="3713836"/>
            <a:ext cx="11583442" cy="1223319"/>
          </a:xfrm>
          <a:prstGeom prst="roundRect">
            <a:avLst/>
          </a:prstGeom>
          <a:noFill/>
          <a:ln w="31750">
            <a:solidFill>
              <a:srgbClr val="F2F2F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27" name="Content Placeholder 4">
            <a:extLst>
              <a:ext uri="{FF2B5EF4-FFF2-40B4-BE49-F238E27FC236}">
                <a16:creationId xmlns:a16="http://schemas.microsoft.com/office/drawing/2014/main" id="{80D7798B-A816-D544-A7BA-729F0B7CEC60}"/>
              </a:ext>
            </a:extLst>
          </p:cNvPr>
          <p:cNvSpPr>
            <a:spLocks noGrp="1"/>
          </p:cNvSpPr>
          <p:nvPr>
            <p:ph sz="quarter" idx="13"/>
          </p:nvPr>
        </p:nvSpPr>
        <p:spPr>
          <a:xfrm>
            <a:off x="594445" y="3908460"/>
            <a:ext cx="11012487" cy="914400"/>
          </a:xfrm>
          <a:prstGeom prst="rect">
            <a:avLst/>
          </a:prstGeom>
        </p:spPr>
        <p:txBody>
          <a:bodyPr/>
          <a:lstStyle>
            <a:lvl1pPr marL="0" indent="0">
              <a:buNone/>
              <a:defRPr sz="2200"/>
            </a:lvl1pPr>
          </a:lstStyle>
          <a:p>
            <a:pPr lvl="0"/>
            <a:r>
              <a:rPr lang="en-GB"/>
              <a:t>Click to edit Master text styles</a:t>
            </a:r>
          </a:p>
        </p:txBody>
      </p:sp>
      <p:sp>
        <p:nvSpPr>
          <p:cNvPr id="28" name="Rounded Rectangle 27">
            <a:extLst>
              <a:ext uri="{FF2B5EF4-FFF2-40B4-BE49-F238E27FC236}">
                <a16:creationId xmlns:a16="http://schemas.microsoft.com/office/drawing/2014/main" id="{6FAB7F4E-6864-AB47-B09C-02AF1BCD706A}"/>
              </a:ext>
            </a:extLst>
          </p:cNvPr>
          <p:cNvSpPr/>
          <p:nvPr userDrawn="1"/>
        </p:nvSpPr>
        <p:spPr>
          <a:xfrm>
            <a:off x="299095" y="5034467"/>
            <a:ext cx="11583442" cy="1223319"/>
          </a:xfrm>
          <a:prstGeom prst="roundRect">
            <a:avLst/>
          </a:prstGeom>
          <a:noFill/>
          <a:ln w="31750">
            <a:solidFill>
              <a:srgbClr val="F2F2F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29" name="Content Placeholder 4">
            <a:extLst>
              <a:ext uri="{FF2B5EF4-FFF2-40B4-BE49-F238E27FC236}">
                <a16:creationId xmlns:a16="http://schemas.microsoft.com/office/drawing/2014/main" id="{5D462291-ED9F-DF4F-8FAD-B77315365F15}"/>
              </a:ext>
            </a:extLst>
          </p:cNvPr>
          <p:cNvSpPr>
            <a:spLocks noGrp="1"/>
          </p:cNvSpPr>
          <p:nvPr>
            <p:ph sz="quarter" idx="14"/>
          </p:nvPr>
        </p:nvSpPr>
        <p:spPr>
          <a:xfrm>
            <a:off x="584572" y="5229091"/>
            <a:ext cx="11012487" cy="914400"/>
          </a:xfrm>
          <a:prstGeom prst="rect">
            <a:avLst/>
          </a:prstGeom>
        </p:spPr>
        <p:txBody>
          <a:bodyPr/>
          <a:lstStyle>
            <a:lvl1pPr marL="0" indent="0">
              <a:buNone/>
              <a:defRPr sz="2200"/>
            </a:lvl1pPr>
          </a:lstStyle>
          <a:p>
            <a:pPr lvl="0"/>
            <a:r>
              <a:rPr lang="en-GB"/>
              <a:t>Click to edit Master text styles</a:t>
            </a:r>
          </a:p>
        </p:txBody>
      </p:sp>
      <p:sp>
        <p:nvSpPr>
          <p:cNvPr id="30" name="Text Placeholder 14">
            <a:extLst>
              <a:ext uri="{FF2B5EF4-FFF2-40B4-BE49-F238E27FC236}">
                <a16:creationId xmlns:a16="http://schemas.microsoft.com/office/drawing/2014/main" id="{97D542C2-F490-4C41-8B72-1CCFFF02C370}"/>
              </a:ext>
            </a:extLst>
          </p:cNvPr>
          <p:cNvSpPr>
            <a:spLocks noGrp="1"/>
          </p:cNvSpPr>
          <p:nvPr>
            <p:ph type="body" sz="quarter" idx="10"/>
          </p:nvPr>
        </p:nvSpPr>
        <p:spPr>
          <a:xfrm>
            <a:off x="304043" y="118031"/>
            <a:ext cx="8801100" cy="603355"/>
          </a:xfrm>
          <a:prstGeom prst="rect">
            <a:avLst/>
          </a:prstGeom>
        </p:spPr>
        <p:txBody>
          <a:bodyPr anchor="ctr"/>
          <a:lstStyle>
            <a:lvl1pPr marL="0" indent="0" algn="l">
              <a:buNone/>
              <a:defRPr sz="3200" b="1">
                <a:solidFill>
                  <a:srgbClr val="8B1C86"/>
                </a:solidFill>
                <a:latin typeface="Century Gothic" panose="020B0502020202020204" pitchFamily="34" charset="0"/>
              </a:defRPr>
            </a:lvl1pPr>
          </a:lstStyle>
          <a:p>
            <a:pPr lvl="0"/>
            <a:r>
              <a:rPr lang="en-GB"/>
              <a:t>Click to edit Master text styles</a:t>
            </a:r>
          </a:p>
        </p:txBody>
      </p:sp>
    </p:spTree>
    <p:extLst>
      <p:ext uri="{BB962C8B-B14F-4D97-AF65-F5344CB8AC3E}">
        <p14:creationId xmlns:p14="http://schemas.microsoft.com/office/powerpoint/2010/main" val="33754167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ullet with image">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CBFF1ABF-F463-4CD8-A4A8-C7185D16A03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04958" y="6440016"/>
            <a:ext cx="2059484" cy="284644"/>
          </a:xfrm>
          <a:prstGeom prst="rect">
            <a:avLst/>
          </a:prstGeom>
        </p:spPr>
      </p:pic>
      <p:sp>
        <p:nvSpPr>
          <p:cNvPr id="15" name="TextBox 14">
            <a:extLst>
              <a:ext uri="{FF2B5EF4-FFF2-40B4-BE49-F238E27FC236}">
                <a16:creationId xmlns:a16="http://schemas.microsoft.com/office/drawing/2014/main" id="{20D80D17-F1E1-4C95-8040-7BDF8F5BFA53}"/>
              </a:ext>
            </a:extLst>
          </p:cNvPr>
          <p:cNvSpPr txBox="1"/>
          <p:nvPr userDrawn="1"/>
        </p:nvSpPr>
        <p:spPr>
          <a:xfrm>
            <a:off x="-229642" y="6481847"/>
            <a:ext cx="914400" cy="246221"/>
          </a:xfrm>
          <a:prstGeom prst="rect">
            <a:avLst/>
          </a:prstGeom>
          <a:noFill/>
        </p:spPr>
        <p:txBody>
          <a:bodyPr wrap="square">
            <a:spAutoFit/>
          </a:bodyPr>
          <a:lstStyle/>
          <a:p>
            <a:pPr algn="r"/>
            <a:fld id="{260E2A6B-A809-4840-BF14-8648BC0BDF87}" type="slidenum">
              <a:rPr lang="id-ID" sz="1000" b="1" i="0" spc="0" smtClean="0">
                <a:solidFill>
                  <a:srgbClr val="8B1C86"/>
                </a:solidFill>
                <a:latin typeface="+mj-lt"/>
                <a:ea typeface="Montserrat Semi" charset="0"/>
                <a:cs typeface="Montserrat Semi" charset="0"/>
              </a:rPr>
              <a:pPr algn="r"/>
              <a:t>‹#›</a:t>
            </a:fld>
            <a:endParaRPr lang="en-US" sz="1000" b="1" dirty="0">
              <a:solidFill>
                <a:srgbClr val="8B1C86"/>
              </a:solidFill>
            </a:endParaRPr>
          </a:p>
        </p:txBody>
      </p:sp>
      <p:cxnSp>
        <p:nvCxnSpPr>
          <p:cNvPr id="3" name="Straight Connector 2">
            <a:extLst>
              <a:ext uri="{FF2B5EF4-FFF2-40B4-BE49-F238E27FC236}">
                <a16:creationId xmlns:a16="http://schemas.microsoft.com/office/drawing/2014/main" id="{F5EF9EEC-E7DC-9847-866B-8A7062A07993}"/>
              </a:ext>
            </a:extLst>
          </p:cNvPr>
          <p:cNvCxnSpPr/>
          <p:nvPr userDrawn="1"/>
        </p:nvCxnSpPr>
        <p:spPr>
          <a:xfrm>
            <a:off x="0" y="6324600"/>
            <a:ext cx="1219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B4D2F035-80D1-8240-81C7-00884E79C1D1}"/>
              </a:ext>
            </a:extLst>
          </p:cNvPr>
          <p:cNvCxnSpPr/>
          <p:nvPr userDrawn="1"/>
        </p:nvCxnSpPr>
        <p:spPr>
          <a:xfrm>
            <a:off x="0" y="800100"/>
            <a:ext cx="12192000"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30" name="Text Placeholder 14">
            <a:extLst>
              <a:ext uri="{FF2B5EF4-FFF2-40B4-BE49-F238E27FC236}">
                <a16:creationId xmlns:a16="http://schemas.microsoft.com/office/drawing/2014/main" id="{97D542C2-F490-4C41-8B72-1CCFFF02C370}"/>
              </a:ext>
            </a:extLst>
          </p:cNvPr>
          <p:cNvSpPr>
            <a:spLocks noGrp="1"/>
          </p:cNvSpPr>
          <p:nvPr>
            <p:ph type="body" sz="quarter" idx="10"/>
          </p:nvPr>
        </p:nvSpPr>
        <p:spPr>
          <a:xfrm>
            <a:off x="304043" y="118031"/>
            <a:ext cx="8801100" cy="603355"/>
          </a:xfrm>
          <a:prstGeom prst="rect">
            <a:avLst/>
          </a:prstGeom>
        </p:spPr>
        <p:txBody>
          <a:bodyPr anchor="ctr"/>
          <a:lstStyle>
            <a:lvl1pPr marL="0" indent="0" algn="l">
              <a:buNone/>
              <a:defRPr sz="3200" b="1">
                <a:solidFill>
                  <a:srgbClr val="8B1C86"/>
                </a:solidFill>
                <a:latin typeface="Century Gothic" panose="020B0502020202020204" pitchFamily="34" charset="0"/>
              </a:defRPr>
            </a:lvl1pPr>
          </a:lstStyle>
          <a:p>
            <a:pPr lvl="0"/>
            <a:r>
              <a:rPr lang="en-GB"/>
              <a:t>Click to edit Master text styles</a:t>
            </a:r>
          </a:p>
        </p:txBody>
      </p:sp>
      <p:sp>
        <p:nvSpPr>
          <p:cNvPr id="16" name="Rectangle 15">
            <a:extLst>
              <a:ext uri="{FF2B5EF4-FFF2-40B4-BE49-F238E27FC236}">
                <a16:creationId xmlns:a16="http://schemas.microsoft.com/office/drawing/2014/main" id="{15D273DA-D812-2940-B8BE-5907541BE666}"/>
              </a:ext>
            </a:extLst>
          </p:cNvPr>
          <p:cNvSpPr/>
          <p:nvPr userDrawn="1"/>
        </p:nvSpPr>
        <p:spPr>
          <a:xfrm>
            <a:off x="559380" y="1828800"/>
            <a:ext cx="2018040" cy="3783825"/>
          </a:xfrm>
          <a:prstGeom prst="rect">
            <a:avLst/>
          </a:prstGeom>
          <a:solidFill>
            <a:schemeClr val="bg1">
              <a:lumMod val="95000"/>
            </a:schemeClr>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17" name="Rectangle 16">
            <a:extLst>
              <a:ext uri="{FF2B5EF4-FFF2-40B4-BE49-F238E27FC236}">
                <a16:creationId xmlns:a16="http://schemas.microsoft.com/office/drawing/2014/main" id="{FD241501-2BF4-A143-8A2F-B57BBB663A4A}"/>
              </a:ext>
            </a:extLst>
          </p:cNvPr>
          <p:cNvSpPr/>
          <p:nvPr userDrawn="1"/>
        </p:nvSpPr>
        <p:spPr>
          <a:xfrm>
            <a:off x="2829675" y="1828800"/>
            <a:ext cx="2018040" cy="3783825"/>
          </a:xfrm>
          <a:prstGeom prst="rect">
            <a:avLst/>
          </a:prstGeom>
          <a:solidFill>
            <a:schemeClr val="bg1">
              <a:lumMod val="95000"/>
            </a:schemeClr>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18" name="Rectangle 17">
            <a:extLst>
              <a:ext uri="{FF2B5EF4-FFF2-40B4-BE49-F238E27FC236}">
                <a16:creationId xmlns:a16="http://schemas.microsoft.com/office/drawing/2014/main" id="{99E370B8-C654-AA4A-B1CB-8C0AD887EE21}"/>
              </a:ext>
            </a:extLst>
          </p:cNvPr>
          <p:cNvSpPr/>
          <p:nvPr userDrawn="1"/>
        </p:nvSpPr>
        <p:spPr>
          <a:xfrm>
            <a:off x="5099970" y="1828800"/>
            <a:ext cx="2018040" cy="3783825"/>
          </a:xfrm>
          <a:prstGeom prst="rect">
            <a:avLst/>
          </a:prstGeom>
          <a:solidFill>
            <a:schemeClr val="bg1">
              <a:lumMod val="95000"/>
            </a:schemeClr>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19" name="Rectangle 18">
            <a:extLst>
              <a:ext uri="{FF2B5EF4-FFF2-40B4-BE49-F238E27FC236}">
                <a16:creationId xmlns:a16="http://schemas.microsoft.com/office/drawing/2014/main" id="{857D079D-9A0A-5546-9D4D-F8CA1C79BC4A}"/>
              </a:ext>
            </a:extLst>
          </p:cNvPr>
          <p:cNvSpPr/>
          <p:nvPr userDrawn="1"/>
        </p:nvSpPr>
        <p:spPr>
          <a:xfrm>
            <a:off x="7370265" y="1828800"/>
            <a:ext cx="2018040" cy="3783825"/>
          </a:xfrm>
          <a:prstGeom prst="rect">
            <a:avLst/>
          </a:prstGeom>
          <a:solidFill>
            <a:schemeClr val="bg1">
              <a:lumMod val="95000"/>
            </a:schemeClr>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20" name="Rectangle 19">
            <a:extLst>
              <a:ext uri="{FF2B5EF4-FFF2-40B4-BE49-F238E27FC236}">
                <a16:creationId xmlns:a16="http://schemas.microsoft.com/office/drawing/2014/main" id="{4F2E52C7-E514-BD46-82F3-C1AE0FC0E3A9}"/>
              </a:ext>
            </a:extLst>
          </p:cNvPr>
          <p:cNvSpPr/>
          <p:nvPr userDrawn="1"/>
        </p:nvSpPr>
        <p:spPr>
          <a:xfrm>
            <a:off x="9640560" y="1828800"/>
            <a:ext cx="2018040" cy="3783825"/>
          </a:xfrm>
          <a:prstGeom prst="rect">
            <a:avLst/>
          </a:prstGeom>
          <a:solidFill>
            <a:schemeClr val="bg1">
              <a:lumMod val="95000"/>
            </a:schemeClr>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21" name="Oval 20">
            <a:extLst>
              <a:ext uri="{FF2B5EF4-FFF2-40B4-BE49-F238E27FC236}">
                <a16:creationId xmlns:a16="http://schemas.microsoft.com/office/drawing/2014/main" id="{C8785136-C0C3-EF49-AC1B-03244C857021}"/>
              </a:ext>
            </a:extLst>
          </p:cNvPr>
          <p:cNvSpPr/>
          <p:nvPr userDrawn="1"/>
        </p:nvSpPr>
        <p:spPr>
          <a:xfrm>
            <a:off x="1000826" y="2364837"/>
            <a:ext cx="1135148" cy="1135147"/>
          </a:xfrm>
          <a:prstGeom prst="ellipse">
            <a:avLst/>
          </a:prstGeom>
          <a:solidFill>
            <a:schemeClr val="bg1"/>
          </a:solidFill>
          <a:ln w="508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sp>
        <p:nvSpPr>
          <p:cNvPr id="22" name="Rectangle 21">
            <a:extLst>
              <a:ext uri="{FF2B5EF4-FFF2-40B4-BE49-F238E27FC236}">
                <a16:creationId xmlns:a16="http://schemas.microsoft.com/office/drawing/2014/main" id="{E944C5B8-B597-454B-A828-4BFC15958AC5}"/>
              </a:ext>
            </a:extLst>
          </p:cNvPr>
          <p:cNvSpPr/>
          <p:nvPr userDrawn="1"/>
        </p:nvSpPr>
        <p:spPr>
          <a:xfrm>
            <a:off x="559380" y="5613675"/>
            <a:ext cx="2018040" cy="75675"/>
          </a:xfrm>
          <a:prstGeom prst="rect">
            <a:avLst/>
          </a:prstGeom>
          <a:solidFill>
            <a:srgbClr val="8B1C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23" name="Oval 22">
            <a:extLst>
              <a:ext uri="{FF2B5EF4-FFF2-40B4-BE49-F238E27FC236}">
                <a16:creationId xmlns:a16="http://schemas.microsoft.com/office/drawing/2014/main" id="{08BCB127-759A-484D-8524-2E44C1F80B1A}"/>
              </a:ext>
            </a:extLst>
          </p:cNvPr>
          <p:cNvSpPr/>
          <p:nvPr userDrawn="1"/>
        </p:nvSpPr>
        <p:spPr>
          <a:xfrm>
            <a:off x="3271121" y="2364837"/>
            <a:ext cx="1135148" cy="1135147"/>
          </a:xfrm>
          <a:prstGeom prst="ellipse">
            <a:avLst/>
          </a:prstGeom>
          <a:solidFill>
            <a:schemeClr val="bg1"/>
          </a:solidFill>
          <a:ln w="508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sp>
        <p:nvSpPr>
          <p:cNvPr id="31" name="Rectangle 30">
            <a:extLst>
              <a:ext uri="{FF2B5EF4-FFF2-40B4-BE49-F238E27FC236}">
                <a16:creationId xmlns:a16="http://schemas.microsoft.com/office/drawing/2014/main" id="{2FE8A92C-AA0A-2A47-AC9E-B9E411EE2A45}"/>
              </a:ext>
            </a:extLst>
          </p:cNvPr>
          <p:cNvSpPr/>
          <p:nvPr userDrawn="1"/>
        </p:nvSpPr>
        <p:spPr>
          <a:xfrm>
            <a:off x="2829675" y="5613675"/>
            <a:ext cx="2018040" cy="75675"/>
          </a:xfrm>
          <a:prstGeom prst="rect">
            <a:avLst/>
          </a:prstGeom>
          <a:solidFill>
            <a:srgbClr val="8B1C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2" name="Oval 31">
            <a:extLst>
              <a:ext uri="{FF2B5EF4-FFF2-40B4-BE49-F238E27FC236}">
                <a16:creationId xmlns:a16="http://schemas.microsoft.com/office/drawing/2014/main" id="{C28E2A33-B493-5A44-A962-09B58C555DDE}"/>
              </a:ext>
            </a:extLst>
          </p:cNvPr>
          <p:cNvSpPr/>
          <p:nvPr userDrawn="1"/>
        </p:nvSpPr>
        <p:spPr>
          <a:xfrm>
            <a:off x="5541416" y="2364837"/>
            <a:ext cx="1135148" cy="1135147"/>
          </a:xfrm>
          <a:prstGeom prst="ellipse">
            <a:avLst/>
          </a:prstGeom>
          <a:solidFill>
            <a:schemeClr val="bg1"/>
          </a:solidFill>
          <a:ln w="508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2400" dirty="0">
              <a:solidFill>
                <a:schemeClr val="tx1"/>
              </a:solidFill>
              <a:latin typeface="Century Gothic" panose="020B0502020202020204" pitchFamily="34" charset="0"/>
            </a:endParaRPr>
          </a:p>
        </p:txBody>
      </p:sp>
      <p:sp>
        <p:nvSpPr>
          <p:cNvPr id="33" name="Rectangle 32">
            <a:extLst>
              <a:ext uri="{FF2B5EF4-FFF2-40B4-BE49-F238E27FC236}">
                <a16:creationId xmlns:a16="http://schemas.microsoft.com/office/drawing/2014/main" id="{BCAA7386-4F5A-6A4B-B133-5BDB2BCF767B}"/>
              </a:ext>
            </a:extLst>
          </p:cNvPr>
          <p:cNvSpPr/>
          <p:nvPr userDrawn="1"/>
        </p:nvSpPr>
        <p:spPr>
          <a:xfrm>
            <a:off x="5099970" y="5613675"/>
            <a:ext cx="2018040" cy="75675"/>
          </a:xfrm>
          <a:prstGeom prst="rect">
            <a:avLst/>
          </a:prstGeom>
          <a:solidFill>
            <a:srgbClr val="8B1C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4" name="Oval 33">
            <a:extLst>
              <a:ext uri="{FF2B5EF4-FFF2-40B4-BE49-F238E27FC236}">
                <a16:creationId xmlns:a16="http://schemas.microsoft.com/office/drawing/2014/main" id="{3F63B01D-106C-084F-925E-0036EFC90584}"/>
              </a:ext>
            </a:extLst>
          </p:cNvPr>
          <p:cNvSpPr/>
          <p:nvPr userDrawn="1"/>
        </p:nvSpPr>
        <p:spPr>
          <a:xfrm>
            <a:off x="7811711" y="2364837"/>
            <a:ext cx="1135148" cy="1135147"/>
          </a:xfrm>
          <a:prstGeom prst="ellipse">
            <a:avLst/>
          </a:prstGeom>
          <a:solidFill>
            <a:schemeClr val="bg1"/>
          </a:solidFill>
          <a:ln w="508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sp>
        <p:nvSpPr>
          <p:cNvPr id="35" name="Rectangle 34">
            <a:extLst>
              <a:ext uri="{FF2B5EF4-FFF2-40B4-BE49-F238E27FC236}">
                <a16:creationId xmlns:a16="http://schemas.microsoft.com/office/drawing/2014/main" id="{ED9B06E2-E688-6349-9E7B-E5901EB06D2A}"/>
              </a:ext>
            </a:extLst>
          </p:cNvPr>
          <p:cNvSpPr/>
          <p:nvPr userDrawn="1"/>
        </p:nvSpPr>
        <p:spPr>
          <a:xfrm>
            <a:off x="7370265" y="5613675"/>
            <a:ext cx="2018040" cy="75675"/>
          </a:xfrm>
          <a:prstGeom prst="rect">
            <a:avLst/>
          </a:prstGeom>
          <a:solidFill>
            <a:srgbClr val="8B1C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6" name="Oval 35">
            <a:extLst>
              <a:ext uri="{FF2B5EF4-FFF2-40B4-BE49-F238E27FC236}">
                <a16:creationId xmlns:a16="http://schemas.microsoft.com/office/drawing/2014/main" id="{4660EF63-4983-7A48-9949-F7CBC7D33DA7}"/>
              </a:ext>
            </a:extLst>
          </p:cNvPr>
          <p:cNvSpPr/>
          <p:nvPr userDrawn="1"/>
        </p:nvSpPr>
        <p:spPr>
          <a:xfrm>
            <a:off x="10082006" y="2364837"/>
            <a:ext cx="1135148" cy="1135147"/>
          </a:xfrm>
          <a:prstGeom prst="ellipse">
            <a:avLst/>
          </a:prstGeom>
          <a:solidFill>
            <a:schemeClr val="bg1"/>
          </a:solidFill>
          <a:ln w="508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sp>
        <p:nvSpPr>
          <p:cNvPr id="37" name="Rectangle 36">
            <a:extLst>
              <a:ext uri="{FF2B5EF4-FFF2-40B4-BE49-F238E27FC236}">
                <a16:creationId xmlns:a16="http://schemas.microsoft.com/office/drawing/2014/main" id="{80975198-E493-9340-86E3-50429489EEAC}"/>
              </a:ext>
            </a:extLst>
          </p:cNvPr>
          <p:cNvSpPr/>
          <p:nvPr userDrawn="1"/>
        </p:nvSpPr>
        <p:spPr>
          <a:xfrm>
            <a:off x="9640560" y="5613675"/>
            <a:ext cx="2018040" cy="75675"/>
          </a:xfrm>
          <a:prstGeom prst="rect">
            <a:avLst/>
          </a:prstGeom>
          <a:solidFill>
            <a:srgbClr val="8B1C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4" name="Picture Placeholder 3">
            <a:extLst>
              <a:ext uri="{FF2B5EF4-FFF2-40B4-BE49-F238E27FC236}">
                <a16:creationId xmlns:a16="http://schemas.microsoft.com/office/drawing/2014/main" id="{8ECE901A-DDEB-6144-8F12-B63F77729E91}"/>
              </a:ext>
            </a:extLst>
          </p:cNvPr>
          <p:cNvSpPr>
            <a:spLocks noGrp="1"/>
          </p:cNvSpPr>
          <p:nvPr>
            <p:ph type="pic" sz="quarter" idx="11"/>
          </p:nvPr>
        </p:nvSpPr>
        <p:spPr>
          <a:xfrm>
            <a:off x="1257300" y="2590800"/>
            <a:ext cx="647700" cy="685800"/>
          </a:xfrm>
          <a:prstGeom prst="rect">
            <a:avLst/>
          </a:prstGeom>
        </p:spPr>
        <p:txBody>
          <a:bodyPr/>
          <a:lstStyle>
            <a:lvl1pPr marL="0" indent="0">
              <a:buNone/>
              <a:defRPr sz="1000"/>
            </a:lvl1pPr>
          </a:lstStyle>
          <a:p>
            <a:r>
              <a:rPr lang="en-GB"/>
              <a:t>Click icon to add picture</a:t>
            </a:r>
            <a:endParaRPr lang="en-US" dirty="0"/>
          </a:p>
        </p:txBody>
      </p:sp>
      <p:sp>
        <p:nvSpPr>
          <p:cNvPr id="48" name="Picture Placeholder 3">
            <a:extLst>
              <a:ext uri="{FF2B5EF4-FFF2-40B4-BE49-F238E27FC236}">
                <a16:creationId xmlns:a16="http://schemas.microsoft.com/office/drawing/2014/main" id="{6762E048-8200-5649-B786-31B6B9B27E5D}"/>
              </a:ext>
            </a:extLst>
          </p:cNvPr>
          <p:cNvSpPr>
            <a:spLocks noGrp="1"/>
          </p:cNvSpPr>
          <p:nvPr>
            <p:ph type="pic" sz="quarter" idx="12"/>
          </p:nvPr>
        </p:nvSpPr>
        <p:spPr>
          <a:xfrm>
            <a:off x="3514845" y="2590800"/>
            <a:ext cx="647700" cy="685800"/>
          </a:xfrm>
          <a:prstGeom prst="rect">
            <a:avLst/>
          </a:prstGeom>
        </p:spPr>
        <p:txBody>
          <a:bodyPr/>
          <a:lstStyle>
            <a:lvl1pPr marL="0" indent="0">
              <a:buNone/>
              <a:defRPr sz="1000"/>
            </a:lvl1pPr>
          </a:lstStyle>
          <a:p>
            <a:r>
              <a:rPr lang="en-GB"/>
              <a:t>Click icon to add picture</a:t>
            </a:r>
            <a:endParaRPr lang="en-US" dirty="0"/>
          </a:p>
        </p:txBody>
      </p:sp>
      <p:sp>
        <p:nvSpPr>
          <p:cNvPr id="49" name="Picture Placeholder 3">
            <a:extLst>
              <a:ext uri="{FF2B5EF4-FFF2-40B4-BE49-F238E27FC236}">
                <a16:creationId xmlns:a16="http://schemas.microsoft.com/office/drawing/2014/main" id="{E8BE972C-E400-A549-9B43-0093BA060842}"/>
              </a:ext>
            </a:extLst>
          </p:cNvPr>
          <p:cNvSpPr>
            <a:spLocks noGrp="1"/>
          </p:cNvSpPr>
          <p:nvPr>
            <p:ph type="pic" sz="quarter" idx="13"/>
          </p:nvPr>
        </p:nvSpPr>
        <p:spPr>
          <a:xfrm>
            <a:off x="5783697" y="2590800"/>
            <a:ext cx="647700" cy="685800"/>
          </a:xfrm>
          <a:prstGeom prst="rect">
            <a:avLst/>
          </a:prstGeom>
        </p:spPr>
        <p:txBody>
          <a:bodyPr/>
          <a:lstStyle>
            <a:lvl1pPr marL="0" indent="0">
              <a:buNone/>
              <a:defRPr sz="1000"/>
            </a:lvl1pPr>
          </a:lstStyle>
          <a:p>
            <a:r>
              <a:rPr lang="en-GB"/>
              <a:t>Click icon to add picture</a:t>
            </a:r>
            <a:endParaRPr lang="en-US" dirty="0"/>
          </a:p>
        </p:txBody>
      </p:sp>
      <p:sp>
        <p:nvSpPr>
          <p:cNvPr id="50" name="Picture Placeholder 3">
            <a:extLst>
              <a:ext uri="{FF2B5EF4-FFF2-40B4-BE49-F238E27FC236}">
                <a16:creationId xmlns:a16="http://schemas.microsoft.com/office/drawing/2014/main" id="{DC220FD7-2980-B842-BE20-DF7985EA1F93}"/>
              </a:ext>
            </a:extLst>
          </p:cNvPr>
          <p:cNvSpPr>
            <a:spLocks noGrp="1"/>
          </p:cNvSpPr>
          <p:nvPr>
            <p:ph type="pic" sz="quarter" idx="14"/>
          </p:nvPr>
        </p:nvSpPr>
        <p:spPr>
          <a:xfrm>
            <a:off x="8101437" y="2590800"/>
            <a:ext cx="647700" cy="685800"/>
          </a:xfrm>
          <a:prstGeom prst="rect">
            <a:avLst/>
          </a:prstGeom>
        </p:spPr>
        <p:txBody>
          <a:bodyPr/>
          <a:lstStyle>
            <a:lvl1pPr marL="0" indent="0">
              <a:buNone/>
              <a:defRPr sz="1000"/>
            </a:lvl1pPr>
          </a:lstStyle>
          <a:p>
            <a:r>
              <a:rPr lang="en-GB"/>
              <a:t>Click icon to add picture</a:t>
            </a:r>
            <a:endParaRPr lang="en-US" dirty="0"/>
          </a:p>
        </p:txBody>
      </p:sp>
      <p:sp>
        <p:nvSpPr>
          <p:cNvPr id="51" name="Picture Placeholder 3">
            <a:extLst>
              <a:ext uri="{FF2B5EF4-FFF2-40B4-BE49-F238E27FC236}">
                <a16:creationId xmlns:a16="http://schemas.microsoft.com/office/drawing/2014/main" id="{743012BA-934B-904B-AFC5-DF776319B045}"/>
              </a:ext>
            </a:extLst>
          </p:cNvPr>
          <p:cNvSpPr>
            <a:spLocks noGrp="1"/>
          </p:cNvSpPr>
          <p:nvPr>
            <p:ph type="pic" sz="quarter" idx="15"/>
          </p:nvPr>
        </p:nvSpPr>
        <p:spPr>
          <a:xfrm>
            <a:off x="10322844" y="2577680"/>
            <a:ext cx="647700" cy="685800"/>
          </a:xfrm>
          <a:prstGeom prst="rect">
            <a:avLst/>
          </a:prstGeom>
        </p:spPr>
        <p:txBody>
          <a:bodyPr/>
          <a:lstStyle>
            <a:lvl1pPr marL="0" indent="0">
              <a:buNone/>
              <a:defRPr sz="1000"/>
            </a:lvl1pPr>
          </a:lstStyle>
          <a:p>
            <a:r>
              <a:rPr lang="en-GB"/>
              <a:t>Click icon to add picture</a:t>
            </a:r>
            <a:endParaRPr lang="en-US" dirty="0"/>
          </a:p>
        </p:txBody>
      </p:sp>
      <p:sp>
        <p:nvSpPr>
          <p:cNvPr id="52" name="Text Placeholder 2">
            <a:extLst>
              <a:ext uri="{FF2B5EF4-FFF2-40B4-BE49-F238E27FC236}">
                <a16:creationId xmlns:a16="http://schemas.microsoft.com/office/drawing/2014/main" id="{B3BC54C5-1C9B-7849-B54E-7B705CBE9551}"/>
              </a:ext>
            </a:extLst>
          </p:cNvPr>
          <p:cNvSpPr>
            <a:spLocks noGrp="1"/>
          </p:cNvSpPr>
          <p:nvPr>
            <p:ph type="body" sz="quarter" idx="16" hasCustomPrompt="1"/>
          </p:nvPr>
        </p:nvSpPr>
        <p:spPr>
          <a:xfrm>
            <a:off x="740492" y="4491997"/>
            <a:ext cx="1683100" cy="954087"/>
          </a:xfrm>
          <a:prstGeom prst="rect">
            <a:avLst/>
          </a:prstGeom>
        </p:spPr>
        <p:txBody>
          <a:bodyPr/>
          <a:lstStyle>
            <a:lvl1pPr marL="0" indent="0">
              <a:buNone/>
              <a:defRPr sz="1400"/>
            </a:lvl1pPr>
          </a:lstStyle>
          <a:p>
            <a:pPr lvl="0"/>
            <a:r>
              <a:rPr lang="en-US" dirty="0"/>
              <a:t>Text here</a:t>
            </a:r>
          </a:p>
        </p:txBody>
      </p:sp>
      <p:sp>
        <p:nvSpPr>
          <p:cNvPr id="53" name="Text Placeholder 4">
            <a:extLst>
              <a:ext uri="{FF2B5EF4-FFF2-40B4-BE49-F238E27FC236}">
                <a16:creationId xmlns:a16="http://schemas.microsoft.com/office/drawing/2014/main" id="{C3FC3B89-A1C3-CC40-A29A-EB0ECEFE945A}"/>
              </a:ext>
            </a:extLst>
          </p:cNvPr>
          <p:cNvSpPr>
            <a:spLocks noGrp="1"/>
          </p:cNvSpPr>
          <p:nvPr>
            <p:ph type="body" sz="quarter" idx="17" hasCustomPrompt="1"/>
          </p:nvPr>
        </p:nvSpPr>
        <p:spPr>
          <a:xfrm>
            <a:off x="684758" y="4080549"/>
            <a:ext cx="1733388" cy="306388"/>
          </a:xfrm>
          <a:prstGeom prst="rect">
            <a:avLst/>
          </a:prstGeom>
        </p:spPr>
        <p:txBody>
          <a:bodyPr/>
          <a:lstStyle>
            <a:lvl1pPr marL="0" indent="0">
              <a:buNone/>
              <a:defRPr sz="1400" b="1">
                <a:solidFill>
                  <a:srgbClr val="8B1C86"/>
                </a:solidFill>
              </a:defRPr>
            </a:lvl1pPr>
            <a:lvl2pPr>
              <a:defRPr sz="1400" b="1"/>
            </a:lvl2pPr>
            <a:lvl3pPr>
              <a:defRPr sz="1400" b="1"/>
            </a:lvl3pPr>
            <a:lvl4pPr>
              <a:defRPr sz="1400" b="1"/>
            </a:lvl4pPr>
            <a:lvl5pPr>
              <a:defRPr sz="1400" b="1"/>
            </a:lvl5pPr>
          </a:lstStyle>
          <a:p>
            <a:pPr lvl="0"/>
            <a:r>
              <a:rPr lang="en-US" dirty="0"/>
              <a:t>Title here</a:t>
            </a:r>
          </a:p>
        </p:txBody>
      </p:sp>
      <p:sp>
        <p:nvSpPr>
          <p:cNvPr id="56" name="Text Placeholder 2">
            <a:extLst>
              <a:ext uri="{FF2B5EF4-FFF2-40B4-BE49-F238E27FC236}">
                <a16:creationId xmlns:a16="http://schemas.microsoft.com/office/drawing/2014/main" id="{A66D4C77-41A6-2D46-8E14-B62B2EE3DA1A}"/>
              </a:ext>
            </a:extLst>
          </p:cNvPr>
          <p:cNvSpPr>
            <a:spLocks noGrp="1"/>
          </p:cNvSpPr>
          <p:nvPr>
            <p:ph type="body" sz="quarter" idx="18" hasCustomPrompt="1"/>
          </p:nvPr>
        </p:nvSpPr>
        <p:spPr>
          <a:xfrm>
            <a:off x="3025012" y="4498297"/>
            <a:ext cx="1683100" cy="954087"/>
          </a:xfrm>
          <a:prstGeom prst="rect">
            <a:avLst/>
          </a:prstGeom>
        </p:spPr>
        <p:txBody>
          <a:bodyPr/>
          <a:lstStyle>
            <a:lvl1pPr marL="0" indent="0">
              <a:buNone/>
              <a:defRPr sz="1400"/>
            </a:lvl1pPr>
          </a:lstStyle>
          <a:p>
            <a:pPr lvl="0"/>
            <a:r>
              <a:rPr lang="en-US" dirty="0"/>
              <a:t>Text here</a:t>
            </a:r>
          </a:p>
        </p:txBody>
      </p:sp>
      <p:sp>
        <p:nvSpPr>
          <p:cNvPr id="57" name="Text Placeholder 4">
            <a:extLst>
              <a:ext uri="{FF2B5EF4-FFF2-40B4-BE49-F238E27FC236}">
                <a16:creationId xmlns:a16="http://schemas.microsoft.com/office/drawing/2014/main" id="{6731D484-4F44-1641-B95E-17368FA80CB5}"/>
              </a:ext>
            </a:extLst>
          </p:cNvPr>
          <p:cNvSpPr>
            <a:spLocks noGrp="1"/>
          </p:cNvSpPr>
          <p:nvPr>
            <p:ph type="body" sz="quarter" idx="19" hasCustomPrompt="1"/>
          </p:nvPr>
        </p:nvSpPr>
        <p:spPr>
          <a:xfrm>
            <a:off x="2969278" y="4086849"/>
            <a:ext cx="1733388" cy="306388"/>
          </a:xfrm>
          <a:prstGeom prst="rect">
            <a:avLst/>
          </a:prstGeom>
        </p:spPr>
        <p:txBody>
          <a:bodyPr/>
          <a:lstStyle>
            <a:lvl1pPr marL="0" indent="0">
              <a:buNone/>
              <a:defRPr sz="1400" b="1">
                <a:solidFill>
                  <a:srgbClr val="8B1C86"/>
                </a:solidFill>
              </a:defRPr>
            </a:lvl1pPr>
            <a:lvl2pPr>
              <a:defRPr sz="1400" b="1"/>
            </a:lvl2pPr>
            <a:lvl3pPr>
              <a:defRPr sz="1400" b="1"/>
            </a:lvl3pPr>
            <a:lvl4pPr>
              <a:defRPr sz="1400" b="1"/>
            </a:lvl4pPr>
            <a:lvl5pPr>
              <a:defRPr sz="1400" b="1"/>
            </a:lvl5pPr>
          </a:lstStyle>
          <a:p>
            <a:pPr lvl="0"/>
            <a:r>
              <a:rPr lang="en-US" dirty="0"/>
              <a:t>Title here</a:t>
            </a:r>
          </a:p>
        </p:txBody>
      </p:sp>
      <p:sp>
        <p:nvSpPr>
          <p:cNvPr id="58" name="Text Placeholder 2">
            <a:extLst>
              <a:ext uri="{FF2B5EF4-FFF2-40B4-BE49-F238E27FC236}">
                <a16:creationId xmlns:a16="http://schemas.microsoft.com/office/drawing/2014/main" id="{265199DB-5AC9-C441-80C9-E771E0A8AA44}"/>
              </a:ext>
            </a:extLst>
          </p:cNvPr>
          <p:cNvSpPr>
            <a:spLocks noGrp="1"/>
          </p:cNvSpPr>
          <p:nvPr>
            <p:ph type="body" sz="quarter" idx="20" hasCustomPrompt="1"/>
          </p:nvPr>
        </p:nvSpPr>
        <p:spPr>
          <a:xfrm>
            <a:off x="5322013" y="4491997"/>
            <a:ext cx="1683100" cy="954087"/>
          </a:xfrm>
          <a:prstGeom prst="rect">
            <a:avLst/>
          </a:prstGeom>
        </p:spPr>
        <p:txBody>
          <a:bodyPr/>
          <a:lstStyle>
            <a:lvl1pPr marL="0" indent="0">
              <a:buNone/>
              <a:defRPr sz="1400"/>
            </a:lvl1pPr>
          </a:lstStyle>
          <a:p>
            <a:pPr lvl="0"/>
            <a:r>
              <a:rPr lang="en-US" dirty="0"/>
              <a:t>Text here</a:t>
            </a:r>
          </a:p>
        </p:txBody>
      </p:sp>
      <p:sp>
        <p:nvSpPr>
          <p:cNvPr id="59" name="Text Placeholder 4">
            <a:extLst>
              <a:ext uri="{FF2B5EF4-FFF2-40B4-BE49-F238E27FC236}">
                <a16:creationId xmlns:a16="http://schemas.microsoft.com/office/drawing/2014/main" id="{C0FD2B27-E52C-B249-BCA5-7F32B3DFAFE8}"/>
              </a:ext>
            </a:extLst>
          </p:cNvPr>
          <p:cNvSpPr>
            <a:spLocks noGrp="1"/>
          </p:cNvSpPr>
          <p:nvPr>
            <p:ph type="body" sz="quarter" idx="21" hasCustomPrompt="1"/>
          </p:nvPr>
        </p:nvSpPr>
        <p:spPr>
          <a:xfrm>
            <a:off x="5266279" y="4080549"/>
            <a:ext cx="1733388" cy="306388"/>
          </a:xfrm>
          <a:prstGeom prst="rect">
            <a:avLst/>
          </a:prstGeom>
        </p:spPr>
        <p:txBody>
          <a:bodyPr/>
          <a:lstStyle>
            <a:lvl1pPr marL="0" indent="0">
              <a:buNone/>
              <a:defRPr sz="1400" b="1">
                <a:solidFill>
                  <a:srgbClr val="8B1C86"/>
                </a:solidFill>
              </a:defRPr>
            </a:lvl1pPr>
            <a:lvl2pPr>
              <a:defRPr sz="1400" b="1"/>
            </a:lvl2pPr>
            <a:lvl3pPr>
              <a:defRPr sz="1400" b="1"/>
            </a:lvl3pPr>
            <a:lvl4pPr>
              <a:defRPr sz="1400" b="1"/>
            </a:lvl4pPr>
            <a:lvl5pPr>
              <a:defRPr sz="1400" b="1"/>
            </a:lvl5pPr>
          </a:lstStyle>
          <a:p>
            <a:pPr lvl="0"/>
            <a:r>
              <a:rPr lang="en-US" dirty="0"/>
              <a:t>Title here</a:t>
            </a:r>
          </a:p>
        </p:txBody>
      </p:sp>
      <p:sp>
        <p:nvSpPr>
          <p:cNvPr id="60" name="Text Placeholder 2">
            <a:extLst>
              <a:ext uri="{FF2B5EF4-FFF2-40B4-BE49-F238E27FC236}">
                <a16:creationId xmlns:a16="http://schemas.microsoft.com/office/drawing/2014/main" id="{3E8CA5BA-077B-C74F-B0E9-2D2BA5FC7413}"/>
              </a:ext>
            </a:extLst>
          </p:cNvPr>
          <p:cNvSpPr>
            <a:spLocks noGrp="1"/>
          </p:cNvSpPr>
          <p:nvPr>
            <p:ph type="body" sz="quarter" idx="22" hasCustomPrompt="1"/>
          </p:nvPr>
        </p:nvSpPr>
        <p:spPr>
          <a:xfrm>
            <a:off x="7565602" y="4473605"/>
            <a:ext cx="1683100" cy="954087"/>
          </a:xfrm>
          <a:prstGeom prst="rect">
            <a:avLst/>
          </a:prstGeom>
        </p:spPr>
        <p:txBody>
          <a:bodyPr/>
          <a:lstStyle>
            <a:lvl1pPr marL="0" indent="0">
              <a:buNone/>
              <a:defRPr sz="1400"/>
            </a:lvl1pPr>
          </a:lstStyle>
          <a:p>
            <a:pPr lvl="0"/>
            <a:r>
              <a:rPr lang="en-US" dirty="0"/>
              <a:t>Text here</a:t>
            </a:r>
          </a:p>
        </p:txBody>
      </p:sp>
      <p:sp>
        <p:nvSpPr>
          <p:cNvPr id="61" name="Text Placeholder 4">
            <a:extLst>
              <a:ext uri="{FF2B5EF4-FFF2-40B4-BE49-F238E27FC236}">
                <a16:creationId xmlns:a16="http://schemas.microsoft.com/office/drawing/2014/main" id="{FA616C2E-421B-8749-89A4-B6923994BB59}"/>
              </a:ext>
            </a:extLst>
          </p:cNvPr>
          <p:cNvSpPr>
            <a:spLocks noGrp="1"/>
          </p:cNvSpPr>
          <p:nvPr>
            <p:ph type="body" sz="quarter" idx="23" hasCustomPrompt="1"/>
          </p:nvPr>
        </p:nvSpPr>
        <p:spPr>
          <a:xfrm>
            <a:off x="7509868" y="4062157"/>
            <a:ext cx="1733388" cy="306388"/>
          </a:xfrm>
          <a:prstGeom prst="rect">
            <a:avLst/>
          </a:prstGeom>
        </p:spPr>
        <p:txBody>
          <a:bodyPr/>
          <a:lstStyle>
            <a:lvl1pPr marL="0" indent="0">
              <a:buNone/>
              <a:defRPr sz="1400" b="1">
                <a:solidFill>
                  <a:srgbClr val="8B1C86"/>
                </a:solidFill>
              </a:defRPr>
            </a:lvl1pPr>
            <a:lvl2pPr>
              <a:defRPr sz="1400" b="1"/>
            </a:lvl2pPr>
            <a:lvl3pPr>
              <a:defRPr sz="1400" b="1"/>
            </a:lvl3pPr>
            <a:lvl4pPr>
              <a:defRPr sz="1400" b="1"/>
            </a:lvl4pPr>
            <a:lvl5pPr>
              <a:defRPr sz="1400" b="1"/>
            </a:lvl5pPr>
          </a:lstStyle>
          <a:p>
            <a:pPr lvl="0"/>
            <a:r>
              <a:rPr lang="en-US" dirty="0"/>
              <a:t>Title here</a:t>
            </a:r>
          </a:p>
        </p:txBody>
      </p:sp>
      <p:sp>
        <p:nvSpPr>
          <p:cNvPr id="62" name="Text Placeholder 2">
            <a:extLst>
              <a:ext uri="{FF2B5EF4-FFF2-40B4-BE49-F238E27FC236}">
                <a16:creationId xmlns:a16="http://schemas.microsoft.com/office/drawing/2014/main" id="{5C5B4C7B-DD3E-D840-9882-499A83359707}"/>
              </a:ext>
            </a:extLst>
          </p:cNvPr>
          <p:cNvSpPr>
            <a:spLocks noGrp="1"/>
          </p:cNvSpPr>
          <p:nvPr>
            <p:ph type="body" sz="quarter" idx="24" hasCustomPrompt="1"/>
          </p:nvPr>
        </p:nvSpPr>
        <p:spPr>
          <a:xfrm>
            <a:off x="9829588" y="4463260"/>
            <a:ext cx="1683100" cy="954087"/>
          </a:xfrm>
          <a:prstGeom prst="rect">
            <a:avLst/>
          </a:prstGeom>
        </p:spPr>
        <p:txBody>
          <a:bodyPr/>
          <a:lstStyle>
            <a:lvl1pPr marL="0" indent="0">
              <a:buNone/>
              <a:defRPr sz="1400"/>
            </a:lvl1pPr>
          </a:lstStyle>
          <a:p>
            <a:pPr lvl="0"/>
            <a:r>
              <a:rPr lang="en-US" dirty="0"/>
              <a:t>Text here</a:t>
            </a:r>
          </a:p>
        </p:txBody>
      </p:sp>
      <p:sp>
        <p:nvSpPr>
          <p:cNvPr id="63" name="Text Placeholder 4">
            <a:extLst>
              <a:ext uri="{FF2B5EF4-FFF2-40B4-BE49-F238E27FC236}">
                <a16:creationId xmlns:a16="http://schemas.microsoft.com/office/drawing/2014/main" id="{1A4DFB86-50BA-4849-8035-150848E54C32}"/>
              </a:ext>
            </a:extLst>
          </p:cNvPr>
          <p:cNvSpPr>
            <a:spLocks noGrp="1"/>
          </p:cNvSpPr>
          <p:nvPr>
            <p:ph type="body" sz="quarter" idx="25" hasCustomPrompt="1"/>
          </p:nvPr>
        </p:nvSpPr>
        <p:spPr>
          <a:xfrm>
            <a:off x="9773854" y="4051812"/>
            <a:ext cx="1733388" cy="306388"/>
          </a:xfrm>
          <a:prstGeom prst="rect">
            <a:avLst/>
          </a:prstGeom>
        </p:spPr>
        <p:txBody>
          <a:bodyPr/>
          <a:lstStyle>
            <a:lvl1pPr marL="0" indent="0">
              <a:buNone/>
              <a:defRPr sz="1400" b="1">
                <a:solidFill>
                  <a:srgbClr val="8B1C86"/>
                </a:solidFill>
              </a:defRPr>
            </a:lvl1pPr>
            <a:lvl2pPr>
              <a:defRPr sz="1400" b="1"/>
            </a:lvl2pPr>
            <a:lvl3pPr>
              <a:defRPr sz="1400" b="1"/>
            </a:lvl3pPr>
            <a:lvl4pPr>
              <a:defRPr sz="1400" b="1"/>
            </a:lvl4pPr>
            <a:lvl5pPr>
              <a:defRPr sz="1400" b="1"/>
            </a:lvl5pPr>
          </a:lstStyle>
          <a:p>
            <a:pPr lvl="0"/>
            <a:r>
              <a:rPr lang="en-US" dirty="0"/>
              <a:t>Title here</a:t>
            </a:r>
          </a:p>
        </p:txBody>
      </p:sp>
    </p:spTree>
    <p:extLst>
      <p:ext uri="{BB962C8B-B14F-4D97-AF65-F5344CB8AC3E}">
        <p14:creationId xmlns:p14="http://schemas.microsoft.com/office/powerpoint/2010/main" val="5483651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Content - double height">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CBFF1ABF-F463-4CD8-A4A8-C7185D16A03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04958" y="6440016"/>
            <a:ext cx="2059484" cy="284644"/>
          </a:xfrm>
          <a:prstGeom prst="rect">
            <a:avLst/>
          </a:prstGeom>
        </p:spPr>
      </p:pic>
      <p:sp>
        <p:nvSpPr>
          <p:cNvPr id="15" name="TextBox 14">
            <a:extLst>
              <a:ext uri="{FF2B5EF4-FFF2-40B4-BE49-F238E27FC236}">
                <a16:creationId xmlns:a16="http://schemas.microsoft.com/office/drawing/2014/main" id="{20D80D17-F1E1-4C95-8040-7BDF8F5BFA53}"/>
              </a:ext>
            </a:extLst>
          </p:cNvPr>
          <p:cNvSpPr txBox="1"/>
          <p:nvPr userDrawn="1"/>
        </p:nvSpPr>
        <p:spPr>
          <a:xfrm>
            <a:off x="-229642" y="6481847"/>
            <a:ext cx="914400" cy="246221"/>
          </a:xfrm>
          <a:prstGeom prst="rect">
            <a:avLst/>
          </a:prstGeom>
          <a:noFill/>
        </p:spPr>
        <p:txBody>
          <a:bodyPr wrap="square">
            <a:spAutoFit/>
          </a:bodyPr>
          <a:lstStyle/>
          <a:p>
            <a:pPr algn="r"/>
            <a:fld id="{260E2A6B-A809-4840-BF14-8648BC0BDF87}" type="slidenum">
              <a:rPr lang="id-ID" sz="1000" b="1" i="0" spc="0" smtClean="0">
                <a:solidFill>
                  <a:srgbClr val="8B1C86"/>
                </a:solidFill>
                <a:latin typeface="+mj-lt"/>
                <a:ea typeface="Montserrat Semi" charset="0"/>
                <a:cs typeface="Montserrat Semi" charset="0"/>
              </a:rPr>
              <a:pPr algn="r"/>
              <a:t>‹#›</a:t>
            </a:fld>
            <a:endParaRPr lang="en-US" sz="1000" b="1" dirty="0">
              <a:solidFill>
                <a:srgbClr val="8B1C86"/>
              </a:solidFill>
            </a:endParaRPr>
          </a:p>
        </p:txBody>
      </p:sp>
      <p:sp>
        <p:nvSpPr>
          <p:cNvPr id="16" name="Text Placeholder 14">
            <a:extLst>
              <a:ext uri="{FF2B5EF4-FFF2-40B4-BE49-F238E27FC236}">
                <a16:creationId xmlns:a16="http://schemas.microsoft.com/office/drawing/2014/main" id="{170B1ECF-1EEF-43C5-BC1B-8B8139321BEA}"/>
              </a:ext>
            </a:extLst>
          </p:cNvPr>
          <p:cNvSpPr>
            <a:spLocks noGrp="1"/>
          </p:cNvSpPr>
          <p:nvPr>
            <p:ph type="body" sz="quarter" idx="10"/>
          </p:nvPr>
        </p:nvSpPr>
        <p:spPr>
          <a:xfrm>
            <a:off x="381000" y="233691"/>
            <a:ext cx="8801100" cy="968312"/>
          </a:xfrm>
          <a:prstGeom prst="rect">
            <a:avLst/>
          </a:prstGeom>
        </p:spPr>
        <p:txBody>
          <a:bodyPr anchor="ctr"/>
          <a:lstStyle>
            <a:lvl1pPr marL="0" indent="0" algn="l">
              <a:buNone/>
              <a:defRPr sz="3200" b="1">
                <a:solidFill>
                  <a:srgbClr val="8B1C86"/>
                </a:solidFill>
                <a:latin typeface="Century Gothic" panose="020B0502020202020204" pitchFamily="34" charset="0"/>
              </a:defRPr>
            </a:lvl1pPr>
          </a:lstStyle>
          <a:p>
            <a:pPr lvl="0"/>
            <a:r>
              <a:rPr lang="en-GB"/>
              <a:t>Click to edit Master text styles</a:t>
            </a:r>
          </a:p>
          <a:p>
            <a:pPr lvl="1"/>
            <a:r>
              <a:rPr lang="en-GB"/>
              <a:t>Second level</a:t>
            </a:r>
          </a:p>
        </p:txBody>
      </p:sp>
      <p:cxnSp>
        <p:nvCxnSpPr>
          <p:cNvPr id="3" name="Straight Connector 2">
            <a:extLst>
              <a:ext uri="{FF2B5EF4-FFF2-40B4-BE49-F238E27FC236}">
                <a16:creationId xmlns:a16="http://schemas.microsoft.com/office/drawing/2014/main" id="{F5EF9EEC-E7DC-9847-866B-8A7062A07993}"/>
              </a:ext>
            </a:extLst>
          </p:cNvPr>
          <p:cNvCxnSpPr/>
          <p:nvPr userDrawn="1"/>
        </p:nvCxnSpPr>
        <p:spPr>
          <a:xfrm>
            <a:off x="0" y="6324600"/>
            <a:ext cx="1219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B4D2F035-80D1-8240-81C7-00884E79C1D1}"/>
              </a:ext>
            </a:extLst>
          </p:cNvPr>
          <p:cNvCxnSpPr/>
          <p:nvPr userDrawn="1"/>
        </p:nvCxnSpPr>
        <p:spPr>
          <a:xfrm>
            <a:off x="0" y="1371600"/>
            <a:ext cx="12192000"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7" name="Content Placeholder 2">
            <a:extLst>
              <a:ext uri="{FF2B5EF4-FFF2-40B4-BE49-F238E27FC236}">
                <a16:creationId xmlns:a16="http://schemas.microsoft.com/office/drawing/2014/main" id="{8BD935AF-2F94-4B42-86C8-98732050A77D}"/>
              </a:ext>
            </a:extLst>
          </p:cNvPr>
          <p:cNvSpPr>
            <a:spLocks noGrp="1"/>
          </p:cNvSpPr>
          <p:nvPr>
            <p:ph sz="half" idx="1"/>
          </p:nvPr>
        </p:nvSpPr>
        <p:spPr>
          <a:xfrm>
            <a:off x="675357" y="1816016"/>
            <a:ext cx="10058400" cy="4351338"/>
          </a:xfrm>
          <a:prstGeom prst="rect">
            <a:avLst/>
          </a:prstGeom>
        </p:spPr>
        <p:txBody>
          <a:bodyPr/>
          <a:lstStyle>
            <a:lvl1pPr marL="0" indent="0">
              <a:buNone/>
              <a:defRPr sz="2000"/>
            </a:lvl1pPr>
            <a:lvl2pPr>
              <a:defRPr sz="1800"/>
            </a:lvl2pPr>
            <a:lvl3pPr>
              <a:defRPr sz="1700"/>
            </a:lvl3pPr>
            <a:lvl4pPr>
              <a:defRPr sz="1600"/>
            </a:lvl4pPr>
          </a:lstStyle>
          <a:p>
            <a:pPr lvl="0"/>
            <a:r>
              <a:rPr lang="en-GB"/>
              <a:t>Click to edit Master text styles</a:t>
            </a:r>
          </a:p>
          <a:p>
            <a:pPr lvl="1"/>
            <a:r>
              <a:rPr lang="en-GB"/>
              <a:t>Second level</a:t>
            </a:r>
          </a:p>
          <a:p>
            <a:pPr lvl="2"/>
            <a:r>
              <a:rPr lang="en-GB"/>
              <a:t>Third level</a:t>
            </a:r>
          </a:p>
          <a:p>
            <a:pPr lvl="3"/>
            <a:r>
              <a:rPr lang="en-GB"/>
              <a:t>Fourth level</a:t>
            </a:r>
          </a:p>
        </p:txBody>
      </p:sp>
    </p:spTree>
    <p:extLst>
      <p:ext uri="{BB962C8B-B14F-4D97-AF65-F5344CB8AC3E}">
        <p14:creationId xmlns:p14="http://schemas.microsoft.com/office/powerpoint/2010/main" val="19713992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mall Picture">
    <p:spTree>
      <p:nvGrpSpPr>
        <p:cNvPr id="1" name=""/>
        <p:cNvGrpSpPr/>
        <p:nvPr/>
      </p:nvGrpSpPr>
      <p:grpSpPr>
        <a:xfrm>
          <a:off x="0" y="0"/>
          <a:ext cx="0" cy="0"/>
          <a:chOff x="0" y="0"/>
          <a:chExt cx="0" cy="0"/>
        </a:xfrm>
      </p:grpSpPr>
      <p:sp>
        <p:nvSpPr>
          <p:cNvPr id="20" name="Picture Placeholder 19">
            <a:extLst>
              <a:ext uri="{FF2B5EF4-FFF2-40B4-BE49-F238E27FC236}">
                <a16:creationId xmlns:a16="http://schemas.microsoft.com/office/drawing/2014/main" id="{B9F66F7A-1C31-4077-A451-5E5498473034}"/>
              </a:ext>
            </a:extLst>
          </p:cNvPr>
          <p:cNvSpPr>
            <a:spLocks noGrp="1"/>
          </p:cNvSpPr>
          <p:nvPr>
            <p:ph type="pic" sz="quarter" idx="11"/>
          </p:nvPr>
        </p:nvSpPr>
        <p:spPr>
          <a:xfrm>
            <a:off x="1412081" y="2702718"/>
            <a:ext cx="2605088" cy="2605088"/>
          </a:xfrm>
          <a:custGeom>
            <a:avLst/>
            <a:gdLst>
              <a:gd name="connsiteX0" fmla="*/ 1302544 w 2605088"/>
              <a:gd name="connsiteY0" fmla="*/ 0 h 2605088"/>
              <a:gd name="connsiteX1" fmla="*/ 2605088 w 2605088"/>
              <a:gd name="connsiteY1" fmla="*/ 1302544 h 2605088"/>
              <a:gd name="connsiteX2" fmla="*/ 1302544 w 2605088"/>
              <a:gd name="connsiteY2" fmla="*/ 2605088 h 2605088"/>
              <a:gd name="connsiteX3" fmla="*/ 0 w 2605088"/>
              <a:gd name="connsiteY3" fmla="*/ 1302544 h 2605088"/>
              <a:gd name="connsiteX4" fmla="*/ 1302544 w 2605088"/>
              <a:gd name="connsiteY4" fmla="*/ 0 h 26050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5088" h="2605088">
                <a:moveTo>
                  <a:pt x="1302544" y="0"/>
                </a:moveTo>
                <a:cubicBezTo>
                  <a:pt x="2021919" y="0"/>
                  <a:pt x="2605088" y="583169"/>
                  <a:pt x="2605088" y="1302544"/>
                </a:cubicBezTo>
                <a:cubicBezTo>
                  <a:pt x="2605088" y="2021919"/>
                  <a:pt x="2021919" y="2605088"/>
                  <a:pt x="1302544" y="2605088"/>
                </a:cubicBezTo>
                <a:cubicBezTo>
                  <a:pt x="583169" y="2605088"/>
                  <a:pt x="0" y="2021919"/>
                  <a:pt x="0" y="1302544"/>
                </a:cubicBezTo>
                <a:cubicBezTo>
                  <a:pt x="0" y="583169"/>
                  <a:pt x="583169" y="0"/>
                  <a:pt x="1302544" y="0"/>
                </a:cubicBezTo>
                <a:close/>
              </a:path>
            </a:pathLst>
          </a:custGeom>
        </p:spPr>
        <p:txBody>
          <a:bodyPr wrap="square">
            <a:noAutofit/>
          </a:bodyPr>
          <a:lstStyle/>
          <a:p>
            <a:r>
              <a:rPr lang="en-GB"/>
              <a:t>Click icon to add picture</a:t>
            </a:r>
            <a:endParaRPr lang="en-US"/>
          </a:p>
        </p:txBody>
      </p:sp>
      <p:pic>
        <p:nvPicPr>
          <p:cNvPr id="12" name="Picture 11">
            <a:extLst>
              <a:ext uri="{FF2B5EF4-FFF2-40B4-BE49-F238E27FC236}">
                <a16:creationId xmlns:a16="http://schemas.microsoft.com/office/drawing/2014/main" id="{7C796BD0-48AF-D046-95C8-05913EDBC5F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04958" y="6440016"/>
            <a:ext cx="2059484" cy="284644"/>
          </a:xfrm>
          <a:prstGeom prst="rect">
            <a:avLst/>
          </a:prstGeom>
        </p:spPr>
      </p:pic>
      <p:sp>
        <p:nvSpPr>
          <p:cNvPr id="14" name="TextBox 13">
            <a:extLst>
              <a:ext uri="{FF2B5EF4-FFF2-40B4-BE49-F238E27FC236}">
                <a16:creationId xmlns:a16="http://schemas.microsoft.com/office/drawing/2014/main" id="{123BB6DF-E6ED-0C43-A6C1-8520509E67CC}"/>
              </a:ext>
            </a:extLst>
          </p:cNvPr>
          <p:cNvSpPr txBox="1"/>
          <p:nvPr userDrawn="1"/>
        </p:nvSpPr>
        <p:spPr>
          <a:xfrm>
            <a:off x="-229642" y="6481847"/>
            <a:ext cx="914400" cy="246221"/>
          </a:xfrm>
          <a:prstGeom prst="rect">
            <a:avLst/>
          </a:prstGeom>
          <a:noFill/>
        </p:spPr>
        <p:txBody>
          <a:bodyPr wrap="square">
            <a:spAutoFit/>
          </a:bodyPr>
          <a:lstStyle/>
          <a:p>
            <a:pPr algn="r"/>
            <a:fld id="{260E2A6B-A809-4840-BF14-8648BC0BDF87}" type="slidenum">
              <a:rPr lang="id-ID" sz="1000" b="1" i="0" spc="0" smtClean="0">
                <a:solidFill>
                  <a:srgbClr val="8B1C86"/>
                </a:solidFill>
                <a:latin typeface="+mj-lt"/>
                <a:ea typeface="Montserrat Semi" charset="0"/>
                <a:cs typeface="Montserrat Semi" charset="0"/>
              </a:rPr>
              <a:pPr algn="r"/>
              <a:t>‹#›</a:t>
            </a:fld>
            <a:endParaRPr lang="en-US" sz="1000" b="1" dirty="0">
              <a:solidFill>
                <a:srgbClr val="8B1C86"/>
              </a:solidFill>
            </a:endParaRPr>
          </a:p>
        </p:txBody>
      </p:sp>
      <p:cxnSp>
        <p:nvCxnSpPr>
          <p:cNvPr id="17" name="Straight Connector 16">
            <a:extLst>
              <a:ext uri="{FF2B5EF4-FFF2-40B4-BE49-F238E27FC236}">
                <a16:creationId xmlns:a16="http://schemas.microsoft.com/office/drawing/2014/main" id="{4133275C-8E69-2343-8CFE-D1FE91FAC59F}"/>
              </a:ext>
            </a:extLst>
          </p:cNvPr>
          <p:cNvCxnSpPr/>
          <p:nvPr userDrawn="1"/>
        </p:nvCxnSpPr>
        <p:spPr>
          <a:xfrm>
            <a:off x="0" y="6324600"/>
            <a:ext cx="12192000" cy="0"/>
          </a:xfrm>
          <a:prstGeom prst="line">
            <a:avLst/>
          </a:prstGeom>
        </p:spPr>
        <p:style>
          <a:lnRef idx="1">
            <a:schemeClr val="accent1"/>
          </a:lnRef>
          <a:fillRef idx="0">
            <a:schemeClr val="accent1"/>
          </a:fillRef>
          <a:effectRef idx="0">
            <a:schemeClr val="accent1"/>
          </a:effectRef>
          <a:fontRef idx="minor">
            <a:schemeClr val="tx1"/>
          </a:fontRef>
        </p:style>
      </p:cxnSp>
      <p:sp>
        <p:nvSpPr>
          <p:cNvPr id="22" name="Text Placeholder 14">
            <a:extLst>
              <a:ext uri="{FF2B5EF4-FFF2-40B4-BE49-F238E27FC236}">
                <a16:creationId xmlns:a16="http://schemas.microsoft.com/office/drawing/2014/main" id="{F2F73264-1820-5748-8E26-C3EB32888752}"/>
              </a:ext>
            </a:extLst>
          </p:cNvPr>
          <p:cNvSpPr>
            <a:spLocks noGrp="1"/>
          </p:cNvSpPr>
          <p:nvPr>
            <p:ph type="body" sz="quarter" idx="10"/>
          </p:nvPr>
        </p:nvSpPr>
        <p:spPr>
          <a:xfrm>
            <a:off x="119336" y="118122"/>
            <a:ext cx="8801100" cy="603355"/>
          </a:xfrm>
          <a:prstGeom prst="rect">
            <a:avLst/>
          </a:prstGeom>
        </p:spPr>
        <p:txBody>
          <a:bodyPr anchor="ctr"/>
          <a:lstStyle>
            <a:lvl1pPr marL="0" indent="0" algn="l">
              <a:buNone/>
              <a:defRPr sz="3200" b="1">
                <a:solidFill>
                  <a:srgbClr val="8B1C86"/>
                </a:solidFill>
                <a:latin typeface="Century Gothic" panose="020B0502020202020204" pitchFamily="34" charset="0"/>
              </a:defRPr>
            </a:lvl1pPr>
          </a:lstStyle>
          <a:p>
            <a:pPr lvl="0"/>
            <a:r>
              <a:rPr lang="en-GB"/>
              <a:t>Click to edit Master text styles</a:t>
            </a:r>
          </a:p>
        </p:txBody>
      </p:sp>
      <p:cxnSp>
        <p:nvCxnSpPr>
          <p:cNvPr id="23" name="Straight Connector 22">
            <a:extLst>
              <a:ext uri="{FF2B5EF4-FFF2-40B4-BE49-F238E27FC236}">
                <a16:creationId xmlns:a16="http://schemas.microsoft.com/office/drawing/2014/main" id="{A103D8ED-D225-CC49-BEB0-97A7CACC3ECA}"/>
              </a:ext>
            </a:extLst>
          </p:cNvPr>
          <p:cNvCxnSpPr/>
          <p:nvPr userDrawn="1"/>
        </p:nvCxnSpPr>
        <p:spPr>
          <a:xfrm>
            <a:off x="0" y="800100"/>
            <a:ext cx="12192000"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9603034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icture and quote">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7C796BD0-48AF-D046-95C8-05913EDBC5F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04958" y="6440016"/>
            <a:ext cx="2059484" cy="284644"/>
          </a:xfrm>
          <a:prstGeom prst="rect">
            <a:avLst/>
          </a:prstGeom>
        </p:spPr>
      </p:pic>
      <p:sp>
        <p:nvSpPr>
          <p:cNvPr id="14" name="TextBox 13">
            <a:extLst>
              <a:ext uri="{FF2B5EF4-FFF2-40B4-BE49-F238E27FC236}">
                <a16:creationId xmlns:a16="http://schemas.microsoft.com/office/drawing/2014/main" id="{123BB6DF-E6ED-0C43-A6C1-8520509E67CC}"/>
              </a:ext>
            </a:extLst>
          </p:cNvPr>
          <p:cNvSpPr txBox="1"/>
          <p:nvPr userDrawn="1"/>
        </p:nvSpPr>
        <p:spPr>
          <a:xfrm>
            <a:off x="-229642" y="6481847"/>
            <a:ext cx="914400" cy="246221"/>
          </a:xfrm>
          <a:prstGeom prst="rect">
            <a:avLst/>
          </a:prstGeom>
          <a:noFill/>
        </p:spPr>
        <p:txBody>
          <a:bodyPr wrap="square">
            <a:spAutoFit/>
          </a:bodyPr>
          <a:lstStyle/>
          <a:p>
            <a:pPr algn="r"/>
            <a:fld id="{260E2A6B-A809-4840-BF14-8648BC0BDF87}" type="slidenum">
              <a:rPr lang="id-ID" sz="1000" b="1" i="0" spc="0" smtClean="0">
                <a:solidFill>
                  <a:srgbClr val="8B1C86"/>
                </a:solidFill>
                <a:latin typeface="+mj-lt"/>
                <a:ea typeface="Montserrat Semi" charset="0"/>
                <a:cs typeface="Montserrat Semi" charset="0"/>
              </a:rPr>
              <a:pPr algn="r"/>
              <a:t>‹#›</a:t>
            </a:fld>
            <a:endParaRPr lang="en-US" sz="1000" b="1" dirty="0">
              <a:solidFill>
                <a:srgbClr val="8B1C86"/>
              </a:solidFill>
            </a:endParaRPr>
          </a:p>
        </p:txBody>
      </p:sp>
      <p:cxnSp>
        <p:nvCxnSpPr>
          <p:cNvPr id="17" name="Straight Connector 16">
            <a:extLst>
              <a:ext uri="{FF2B5EF4-FFF2-40B4-BE49-F238E27FC236}">
                <a16:creationId xmlns:a16="http://schemas.microsoft.com/office/drawing/2014/main" id="{4133275C-8E69-2343-8CFE-D1FE91FAC59F}"/>
              </a:ext>
            </a:extLst>
          </p:cNvPr>
          <p:cNvCxnSpPr/>
          <p:nvPr userDrawn="1"/>
        </p:nvCxnSpPr>
        <p:spPr>
          <a:xfrm>
            <a:off x="0" y="6324600"/>
            <a:ext cx="12192000" cy="0"/>
          </a:xfrm>
          <a:prstGeom prst="line">
            <a:avLst/>
          </a:prstGeom>
        </p:spPr>
        <p:style>
          <a:lnRef idx="1">
            <a:schemeClr val="accent1"/>
          </a:lnRef>
          <a:fillRef idx="0">
            <a:schemeClr val="accent1"/>
          </a:fillRef>
          <a:effectRef idx="0">
            <a:schemeClr val="accent1"/>
          </a:effectRef>
          <a:fontRef idx="minor">
            <a:schemeClr val="tx1"/>
          </a:fontRef>
        </p:style>
      </p:cxnSp>
      <p:sp>
        <p:nvSpPr>
          <p:cNvPr id="22" name="Text Placeholder 14">
            <a:extLst>
              <a:ext uri="{FF2B5EF4-FFF2-40B4-BE49-F238E27FC236}">
                <a16:creationId xmlns:a16="http://schemas.microsoft.com/office/drawing/2014/main" id="{F2F73264-1820-5748-8E26-C3EB32888752}"/>
              </a:ext>
            </a:extLst>
          </p:cNvPr>
          <p:cNvSpPr>
            <a:spLocks noGrp="1"/>
          </p:cNvSpPr>
          <p:nvPr>
            <p:ph type="body" sz="quarter" idx="10"/>
          </p:nvPr>
        </p:nvSpPr>
        <p:spPr>
          <a:xfrm>
            <a:off x="190849" y="129932"/>
            <a:ext cx="8801100" cy="603355"/>
          </a:xfrm>
          <a:prstGeom prst="rect">
            <a:avLst/>
          </a:prstGeom>
        </p:spPr>
        <p:txBody>
          <a:bodyPr anchor="ctr"/>
          <a:lstStyle>
            <a:lvl1pPr marL="0" indent="0" algn="l">
              <a:buNone/>
              <a:defRPr sz="3200" b="1">
                <a:solidFill>
                  <a:srgbClr val="8B1C86"/>
                </a:solidFill>
                <a:latin typeface="Century Gothic" panose="020B0502020202020204" pitchFamily="34" charset="0"/>
              </a:defRPr>
            </a:lvl1pPr>
          </a:lstStyle>
          <a:p>
            <a:pPr lvl="0"/>
            <a:r>
              <a:rPr lang="en-GB"/>
              <a:t>Click to edit Master text styles</a:t>
            </a:r>
          </a:p>
        </p:txBody>
      </p:sp>
      <p:cxnSp>
        <p:nvCxnSpPr>
          <p:cNvPr id="23" name="Straight Connector 22">
            <a:extLst>
              <a:ext uri="{FF2B5EF4-FFF2-40B4-BE49-F238E27FC236}">
                <a16:creationId xmlns:a16="http://schemas.microsoft.com/office/drawing/2014/main" id="{A103D8ED-D225-CC49-BEB0-97A7CACC3ECA}"/>
              </a:ext>
            </a:extLst>
          </p:cNvPr>
          <p:cNvCxnSpPr/>
          <p:nvPr userDrawn="1"/>
        </p:nvCxnSpPr>
        <p:spPr>
          <a:xfrm>
            <a:off x="0" y="800100"/>
            <a:ext cx="12192000"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8" name="Picture Placeholder 11">
            <a:extLst>
              <a:ext uri="{FF2B5EF4-FFF2-40B4-BE49-F238E27FC236}">
                <a16:creationId xmlns:a16="http://schemas.microsoft.com/office/drawing/2014/main" id="{44E082AD-356A-844F-B03C-FAAEB6A3176E}"/>
              </a:ext>
            </a:extLst>
          </p:cNvPr>
          <p:cNvSpPr>
            <a:spLocks noGrp="1"/>
          </p:cNvSpPr>
          <p:nvPr>
            <p:ph type="pic" sz="quarter" idx="11"/>
          </p:nvPr>
        </p:nvSpPr>
        <p:spPr>
          <a:xfrm>
            <a:off x="1526730" y="2718350"/>
            <a:ext cx="2605088" cy="2605088"/>
          </a:xfrm>
          <a:custGeom>
            <a:avLst/>
            <a:gdLst>
              <a:gd name="connsiteX0" fmla="*/ 1302544 w 2605088"/>
              <a:gd name="connsiteY0" fmla="*/ 0 h 2605088"/>
              <a:gd name="connsiteX1" fmla="*/ 2605088 w 2605088"/>
              <a:gd name="connsiteY1" fmla="*/ 1302544 h 2605088"/>
              <a:gd name="connsiteX2" fmla="*/ 1302544 w 2605088"/>
              <a:gd name="connsiteY2" fmla="*/ 2605088 h 2605088"/>
              <a:gd name="connsiteX3" fmla="*/ 0 w 2605088"/>
              <a:gd name="connsiteY3" fmla="*/ 1302544 h 2605088"/>
              <a:gd name="connsiteX4" fmla="*/ 1302544 w 2605088"/>
              <a:gd name="connsiteY4" fmla="*/ 0 h 26050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5088" h="2605088">
                <a:moveTo>
                  <a:pt x="1302544" y="0"/>
                </a:moveTo>
                <a:cubicBezTo>
                  <a:pt x="2021919" y="0"/>
                  <a:pt x="2605088" y="583169"/>
                  <a:pt x="2605088" y="1302544"/>
                </a:cubicBezTo>
                <a:cubicBezTo>
                  <a:pt x="2605088" y="2021919"/>
                  <a:pt x="2021919" y="2605088"/>
                  <a:pt x="1302544" y="2605088"/>
                </a:cubicBezTo>
                <a:cubicBezTo>
                  <a:pt x="583169" y="2605088"/>
                  <a:pt x="0" y="2021919"/>
                  <a:pt x="0" y="1302544"/>
                </a:cubicBezTo>
                <a:cubicBezTo>
                  <a:pt x="0" y="583169"/>
                  <a:pt x="583169" y="0"/>
                  <a:pt x="1302544" y="0"/>
                </a:cubicBezTo>
                <a:close/>
              </a:path>
            </a:pathLst>
          </a:custGeom>
        </p:spPr>
      </p:sp>
      <p:cxnSp>
        <p:nvCxnSpPr>
          <p:cNvPr id="9" name="Straight Connector 8">
            <a:extLst>
              <a:ext uri="{FF2B5EF4-FFF2-40B4-BE49-F238E27FC236}">
                <a16:creationId xmlns:a16="http://schemas.microsoft.com/office/drawing/2014/main" id="{66D87D99-3F56-E24D-A5BD-4FC46FDB407E}"/>
              </a:ext>
            </a:extLst>
          </p:cNvPr>
          <p:cNvCxnSpPr/>
          <p:nvPr userDrawn="1"/>
        </p:nvCxnSpPr>
        <p:spPr>
          <a:xfrm>
            <a:off x="4800949" y="2577857"/>
            <a:ext cx="0" cy="2886075"/>
          </a:xfrm>
          <a:prstGeom prst="line">
            <a:avLst/>
          </a:prstGeom>
          <a:ln>
            <a:solidFill>
              <a:schemeClr val="tx2">
                <a:alpha val="50000"/>
              </a:schemeClr>
            </a:solidFill>
          </a:ln>
        </p:spPr>
        <p:style>
          <a:lnRef idx="1">
            <a:schemeClr val="accent1"/>
          </a:lnRef>
          <a:fillRef idx="0">
            <a:schemeClr val="accent1"/>
          </a:fillRef>
          <a:effectRef idx="0">
            <a:schemeClr val="accent1"/>
          </a:effectRef>
          <a:fontRef idx="minor">
            <a:schemeClr val="tx1"/>
          </a:fontRef>
        </p:style>
      </p:cxnSp>
      <p:pic>
        <p:nvPicPr>
          <p:cNvPr id="11" name="Graphic 10">
            <a:extLst>
              <a:ext uri="{FF2B5EF4-FFF2-40B4-BE49-F238E27FC236}">
                <a16:creationId xmlns:a16="http://schemas.microsoft.com/office/drawing/2014/main" id="{0F658CFD-525B-DA4C-8261-7D5C05985663}"/>
              </a:ext>
            </a:extLst>
          </p:cNvPr>
          <p:cNvPicPr>
            <a:picLocks noChangeAspect="1"/>
          </p:cNvPicPr>
          <p:nvPr userDrawn="1"/>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155108" y="2725970"/>
            <a:ext cx="476249" cy="476249"/>
          </a:xfrm>
          <a:prstGeom prst="rect">
            <a:avLst/>
          </a:prstGeom>
        </p:spPr>
      </p:pic>
      <p:sp>
        <p:nvSpPr>
          <p:cNvPr id="13" name="Text Placeholder 2">
            <a:extLst>
              <a:ext uri="{FF2B5EF4-FFF2-40B4-BE49-F238E27FC236}">
                <a16:creationId xmlns:a16="http://schemas.microsoft.com/office/drawing/2014/main" id="{89EB969A-B982-EE45-B3A1-134F8E2A11A4}"/>
              </a:ext>
            </a:extLst>
          </p:cNvPr>
          <p:cNvSpPr>
            <a:spLocks noGrp="1"/>
          </p:cNvSpPr>
          <p:nvPr>
            <p:ph type="body" sz="quarter" idx="16" hasCustomPrompt="1"/>
          </p:nvPr>
        </p:nvSpPr>
        <p:spPr>
          <a:xfrm>
            <a:off x="7396053" y="3726337"/>
            <a:ext cx="2876405" cy="954087"/>
          </a:xfrm>
          <a:prstGeom prst="rect">
            <a:avLst/>
          </a:prstGeom>
        </p:spPr>
        <p:txBody>
          <a:bodyPr/>
          <a:lstStyle>
            <a:lvl1pPr marL="0" indent="0">
              <a:buNone/>
              <a:defRPr sz="2800"/>
            </a:lvl1pPr>
          </a:lstStyle>
          <a:p>
            <a:pPr lvl="0"/>
            <a:r>
              <a:rPr lang="en-US" dirty="0"/>
              <a:t>Quote here</a:t>
            </a:r>
          </a:p>
        </p:txBody>
      </p:sp>
    </p:spTree>
    <p:extLst>
      <p:ext uri="{BB962C8B-B14F-4D97-AF65-F5344CB8AC3E}">
        <p14:creationId xmlns:p14="http://schemas.microsoft.com/office/powerpoint/2010/main" val="2532343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Washing line">
    <p:spTree>
      <p:nvGrpSpPr>
        <p:cNvPr id="1" name=""/>
        <p:cNvGrpSpPr/>
        <p:nvPr/>
      </p:nvGrpSpPr>
      <p:grpSpPr>
        <a:xfrm>
          <a:off x="0" y="0"/>
          <a:ext cx="0" cy="0"/>
          <a:chOff x="0" y="0"/>
          <a:chExt cx="0" cy="0"/>
        </a:xfrm>
      </p:grpSpPr>
      <p:sp>
        <p:nvSpPr>
          <p:cNvPr id="23" name="Freeform 4">
            <a:extLst>
              <a:ext uri="{FF2B5EF4-FFF2-40B4-BE49-F238E27FC236}">
                <a16:creationId xmlns:a16="http://schemas.microsoft.com/office/drawing/2014/main" id="{0AF9448B-4F88-4CE8-B894-92D91706BCE2}"/>
              </a:ext>
            </a:extLst>
          </p:cNvPr>
          <p:cNvSpPr/>
          <p:nvPr userDrawn="1"/>
        </p:nvSpPr>
        <p:spPr>
          <a:xfrm>
            <a:off x="-451413" y="-735580"/>
            <a:ext cx="13513169" cy="3076925"/>
          </a:xfrm>
          <a:custGeom>
            <a:avLst/>
            <a:gdLst>
              <a:gd name="connsiteX0" fmla="*/ 0 w 13513169"/>
              <a:gd name="connsiteY0" fmla="*/ 963021 h 3076925"/>
              <a:gd name="connsiteX1" fmla="*/ 7535119 w 13513169"/>
              <a:gd name="connsiteY1" fmla="*/ 3069613 h 3076925"/>
              <a:gd name="connsiteX2" fmla="*/ 12963646 w 13513169"/>
              <a:gd name="connsiteY2" fmla="*/ 314839 h 3076925"/>
              <a:gd name="connsiteX3" fmla="*/ 13044669 w 13513169"/>
              <a:gd name="connsiteY3" fmla="*/ 175942 h 3076925"/>
            </a:gdLst>
            <a:ahLst/>
            <a:cxnLst>
              <a:cxn ang="0">
                <a:pos x="connsiteX0" y="connsiteY0"/>
              </a:cxn>
              <a:cxn ang="0">
                <a:pos x="connsiteX1" y="connsiteY1"/>
              </a:cxn>
              <a:cxn ang="0">
                <a:pos x="connsiteX2" y="connsiteY2"/>
              </a:cxn>
              <a:cxn ang="0">
                <a:pos x="connsiteX3" y="connsiteY3"/>
              </a:cxn>
            </a:cxnLst>
            <a:rect l="l" t="t" r="r" b="b"/>
            <a:pathLst>
              <a:path w="13513169" h="3076925">
                <a:moveTo>
                  <a:pt x="0" y="963021"/>
                </a:moveTo>
                <a:cubicBezTo>
                  <a:pt x="2687255" y="2070332"/>
                  <a:pt x="5374511" y="3177643"/>
                  <a:pt x="7535119" y="3069613"/>
                </a:cubicBezTo>
                <a:cubicBezTo>
                  <a:pt x="9695727" y="2961583"/>
                  <a:pt x="12045388" y="797117"/>
                  <a:pt x="12963646" y="314839"/>
                </a:cubicBezTo>
                <a:cubicBezTo>
                  <a:pt x="13881904" y="-167439"/>
                  <a:pt x="13463286" y="4251"/>
                  <a:pt x="13044669" y="175942"/>
                </a:cubicBezTo>
              </a:path>
            </a:pathLst>
          </a:custGeom>
          <a:noFill/>
          <a:ln w="15875">
            <a:solidFill>
              <a:schemeClr val="bg1">
                <a:lumMod val="75000"/>
                <a:alpha val="50000"/>
              </a:schemeClr>
            </a:solidFill>
          </a:ln>
          <a:effectLst>
            <a:outerShdw blurRad="190500" dist="101600" dir="42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grpSp>
        <p:nvGrpSpPr>
          <p:cNvPr id="25" name="Group 24">
            <a:extLst>
              <a:ext uri="{FF2B5EF4-FFF2-40B4-BE49-F238E27FC236}">
                <a16:creationId xmlns:a16="http://schemas.microsoft.com/office/drawing/2014/main" id="{070F8361-AAEE-44AA-A38B-DD786939C5A3}"/>
              </a:ext>
            </a:extLst>
          </p:cNvPr>
          <p:cNvGrpSpPr/>
          <p:nvPr userDrawn="1"/>
        </p:nvGrpSpPr>
        <p:grpSpPr>
          <a:xfrm rot="20759700">
            <a:off x="7222222" y="2526134"/>
            <a:ext cx="2402045" cy="2815270"/>
            <a:chOff x="2139656" y="1085780"/>
            <a:chExt cx="3880275" cy="4333189"/>
          </a:xfrm>
        </p:grpSpPr>
        <p:pic>
          <p:nvPicPr>
            <p:cNvPr id="26" name="Picture 25">
              <a:extLst>
                <a:ext uri="{FF2B5EF4-FFF2-40B4-BE49-F238E27FC236}">
                  <a16:creationId xmlns:a16="http://schemas.microsoft.com/office/drawing/2014/main" id="{6A6E35C5-BB00-4913-B9FC-634A03351C41}"/>
                </a:ext>
              </a:extLst>
            </p:cNvPr>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2139656" y="1085780"/>
              <a:ext cx="3880275" cy="4333189"/>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rnd" cmpd="sng">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27" name="Rectangle 26">
              <a:extLst>
                <a:ext uri="{FF2B5EF4-FFF2-40B4-BE49-F238E27FC236}">
                  <a16:creationId xmlns:a16="http://schemas.microsoft.com/office/drawing/2014/main" id="{CB18CBA2-857F-4630-8696-84D3C91ED067}"/>
                </a:ext>
              </a:extLst>
            </p:cNvPr>
            <p:cNvSpPr/>
            <p:nvPr/>
          </p:nvSpPr>
          <p:spPr bwMode="auto">
            <a:xfrm>
              <a:off x="2359642" y="1263249"/>
              <a:ext cx="3382993" cy="3648122"/>
            </a:xfrm>
            <a:prstGeom prst="rect">
              <a:avLst/>
            </a:prstGeom>
            <a:solidFill>
              <a:schemeClr val="bg1"/>
            </a:solidFill>
            <a:ln w="12700" cap="flat" cmpd="sng" algn="ctr">
              <a:noFill/>
              <a:prstDash val="solid"/>
              <a:miter lim="0"/>
              <a:headEnd type="none" w="med" len="med"/>
              <a:tailEnd type="none" w="med" len="med"/>
            </a:ln>
            <a:effectLst>
              <a:outerShdw blurRad="50800" dist="50800" dir="5400000" algn="ctr" rotWithShape="0">
                <a:schemeClr val="bg1"/>
              </a:outerShdw>
            </a:effectLst>
          </p:spPr>
          <p:txBody>
            <a:bodyPr lIns="38100" tIns="38100" rIns="38100" bIns="38100" anchor="ctr"/>
            <a:lstStyle/>
            <a:p>
              <a:pPr marL="800100" indent="-457200" algn="ctr">
                <a:defRPr/>
              </a:pPr>
              <a:endParaRPr lang="en-US">
                <a:cs typeface="Gill Sans" charset="0"/>
              </a:endParaRPr>
            </a:p>
          </p:txBody>
        </p:sp>
      </p:grpSp>
      <p:pic>
        <p:nvPicPr>
          <p:cNvPr id="28" name="Picture 27">
            <a:extLst>
              <a:ext uri="{FF2B5EF4-FFF2-40B4-BE49-F238E27FC236}">
                <a16:creationId xmlns:a16="http://schemas.microsoft.com/office/drawing/2014/main" id="{520AE830-B473-4CE9-914C-E2F1E716BB54}"/>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rot="900000">
            <a:off x="8101397" y="1932597"/>
            <a:ext cx="166543" cy="707807"/>
          </a:xfrm>
          <a:prstGeom prst="rect">
            <a:avLst/>
          </a:prstGeom>
          <a:effectLst>
            <a:outerShdw blurRad="50800" dist="38100" dir="5400000" algn="t" rotWithShape="0">
              <a:prstClr val="black">
                <a:alpha val="40000"/>
              </a:prstClr>
            </a:outerShdw>
          </a:effectLst>
        </p:spPr>
      </p:pic>
      <p:grpSp>
        <p:nvGrpSpPr>
          <p:cNvPr id="30" name="Group 29">
            <a:extLst>
              <a:ext uri="{FF2B5EF4-FFF2-40B4-BE49-F238E27FC236}">
                <a16:creationId xmlns:a16="http://schemas.microsoft.com/office/drawing/2014/main" id="{30760CCB-4F47-4681-AC00-36DA7075B73C}"/>
              </a:ext>
            </a:extLst>
          </p:cNvPr>
          <p:cNvGrpSpPr/>
          <p:nvPr userDrawn="1"/>
        </p:nvGrpSpPr>
        <p:grpSpPr>
          <a:xfrm rot="683096">
            <a:off x="2089510" y="2026218"/>
            <a:ext cx="2317828" cy="2716565"/>
            <a:chOff x="2139656" y="1085780"/>
            <a:chExt cx="3880275" cy="4333189"/>
          </a:xfrm>
        </p:grpSpPr>
        <p:pic>
          <p:nvPicPr>
            <p:cNvPr id="31" name="Picture 30">
              <a:extLst>
                <a:ext uri="{FF2B5EF4-FFF2-40B4-BE49-F238E27FC236}">
                  <a16:creationId xmlns:a16="http://schemas.microsoft.com/office/drawing/2014/main" id="{A6AE5A1C-A3A0-4B4E-93E0-B1967B14EF84}"/>
                </a:ext>
              </a:extLst>
            </p:cNvPr>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2139656" y="1085780"/>
              <a:ext cx="3880275" cy="4333189"/>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rnd" cmpd="sng">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32" name="Rectangle 31">
              <a:extLst>
                <a:ext uri="{FF2B5EF4-FFF2-40B4-BE49-F238E27FC236}">
                  <a16:creationId xmlns:a16="http://schemas.microsoft.com/office/drawing/2014/main" id="{31DC9D3F-9B1A-4F0D-9A40-E91CA80AD1D3}"/>
                </a:ext>
              </a:extLst>
            </p:cNvPr>
            <p:cNvSpPr/>
            <p:nvPr/>
          </p:nvSpPr>
          <p:spPr bwMode="auto">
            <a:xfrm>
              <a:off x="2359642" y="1263249"/>
              <a:ext cx="3382993" cy="3648122"/>
            </a:xfrm>
            <a:prstGeom prst="rect">
              <a:avLst/>
            </a:prstGeom>
            <a:solidFill>
              <a:schemeClr val="bg1"/>
            </a:solidFill>
            <a:ln w="12700" cap="flat" cmpd="sng" algn="ctr">
              <a:noFill/>
              <a:prstDash val="solid"/>
              <a:miter lim="0"/>
              <a:headEnd type="none" w="med" len="med"/>
              <a:tailEnd type="none" w="med" len="med"/>
            </a:ln>
            <a:effectLst>
              <a:outerShdw blurRad="50800" dist="50800" dir="5400000" algn="ctr" rotWithShape="0">
                <a:schemeClr val="bg1"/>
              </a:outerShdw>
            </a:effectLst>
          </p:spPr>
          <p:txBody>
            <a:bodyPr lIns="38100" tIns="38100" rIns="38100" bIns="38100" anchor="ctr"/>
            <a:lstStyle/>
            <a:p>
              <a:pPr marL="800100" indent="-457200">
                <a:defRPr/>
              </a:pPr>
              <a:endParaRPr lang="en-US">
                <a:cs typeface="Gill Sans" charset="0"/>
              </a:endParaRPr>
            </a:p>
          </p:txBody>
        </p:sp>
      </p:grpSp>
      <p:pic>
        <p:nvPicPr>
          <p:cNvPr id="33" name="Picture 32">
            <a:extLst>
              <a:ext uri="{FF2B5EF4-FFF2-40B4-BE49-F238E27FC236}">
                <a16:creationId xmlns:a16="http://schemas.microsoft.com/office/drawing/2014/main" id="{115F14F2-2CD3-4A41-A6B9-AFFA424B5EED}"/>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3646250" y="1489633"/>
            <a:ext cx="224655" cy="669083"/>
          </a:xfrm>
          <a:prstGeom prst="rect">
            <a:avLst/>
          </a:prstGeom>
          <a:effectLst>
            <a:outerShdw blurRad="50800" dist="38100" dir="5400000" algn="t" rotWithShape="0">
              <a:prstClr val="black">
                <a:alpha val="40000"/>
              </a:prstClr>
            </a:outerShdw>
          </a:effectLst>
        </p:spPr>
      </p:pic>
      <p:grpSp>
        <p:nvGrpSpPr>
          <p:cNvPr id="34" name="Group 33">
            <a:extLst>
              <a:ext uri="{FF2B5EF4-FFF2-40B4-BE49-F238E27FC236}">
                <a16:creationId xmlns:a16="http://schemas.microsoft.com/office/drawing/2014/main" id="{A9BA391C-97B0-41F8-ACEC-917E69A2EDB4}"/>
              </a:ext>
            </a:extLst>
          </p:cNvPr>
          <p:cNvGrpSpPr/>
          <p:nvPr userDrawn="1"/>
        </p:nvGrpSpPr>
        <p:grpSpPr>
          <a:xfrm rot="21389491">
            <a:off x="4288752" y="2663283"/>
            <a:ext cx="2949604" cy="3457026"/>
            <a:chOff x="2139655" y="1085780"/>
            <a:chExt cx="3880275" cy="4333189"/>
          </a:xfrm>
        </p:grpSpPr>
        <p:pic>
          <p:nvPicPr>
            <p:cNvPr id="35" name="Picture 34">
              <a:extLst>
                <a:ext uri="{FF2B5EF4-FFF2-40B4-BE49-F238E27FC236}">
                  <a16:creationId xmlns:a16="http://schemas.microsoft.com/office/drawing/2014/main" id="{F23DBB72-E88F-4FCE-B6EE-80C5615B98DC}"/>
                </a:ext>
              </a:extLst>
            </p:cNvPr>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2139655" y="1085780"/>
              <a:ext cx="3880275" cy="4333189"/>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rnd" cmpd="sng">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36" name="Rectangle 35">
              <a:extLst>
                <a:ext uri="{FF2B5EF4-FFF2-40B4-BE49-F238E27FC236}">
                  <a16:creationId xmlns:a16="http://schemas.microsoft.com/office/drawing/2014/main" id="{9D61223F-8D89-4302-ACE2-61346D2568E9}"/>
                </a:ext>
              </a:extLst>
            </p:cNvPr>
            <p:cNvSpPr/>
            <p:nvPr/>
          </p:nvSpPr>
          <p:spPr bwMode="auto">
            <a:xfrm>
              <a:off x="2359641" y="1263249"/>
              <a:ext cx="3382992" cy="3648122"/>
            </a:xfrm>
            <a:prstGeom prst="rect">
              <a:avLst/>
            </a:prstGeom>
            <a:solidFill>
              <a:schemeClr val="bg1"/>
            </a:solidFill>
            <a:ln w="12700" cap="flat" cmpd="sng" algn="ctr">
              <a:noFill/>
              <a:prstDash val="solid"/>
              <a:miter lim="0"/>
              <a:headEnd type="none" w="med" len="med"/>
              <a:tailEnd type="none" w="med" len="med"/>
            </a:ln>
            <a:effectLst>
              <a:outerShdw blurRad="50800" dist="50800" dir="5400000" algn="ctr" rotWithShape="0">
                <a:schemeClr val="bg1"/>
              </a:outerShdw>
            </a:effectLst>
          </p:spPr>
          <p:txBody>
            <a:bodyPr lIns="38100" tIns="38100" rIns="38100" bIns="38100" anchor="ctr"/>
            <a:lstStyle/>
            <a:p>
              <a:pPr marL="800100" indent="-457200">
                <a:defRPr/>
              </a:pPr>
              <a:endParaRPr lang="en-US">
                <a:cs typeface="Gill Sans" charset="0"/>
              </a:endParaRPr>
            </a:p>
          </p:txBody>
        </p:sp>
      </p:grpSp>
      <p:pic>
        <p:nvPicPr>
          <p:cNvPr id="37" name="Picture 36">
            <a:extLst>
              <a:ext uri="{FF2B5EF4-FFF2-40B4-BE49-F238E27FC236}">
                <a16:creationId xmlns:a16="http://schemas.microsoft.com/office/drawing/2014/main" id="{D7B3C821-BAAE-47EA-9484-0778FEB8F80E}"/>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5540130" y="2064683"/>
            <a:ext cx="254879" cy="665806"/>
          </a:xfrm>
          <a:prstGeom prst="rect">
            <a:avLst/>
          </a:prstGeom>
          <a:effectLst>
            <a:outerShdw blurRad="50800" dist="38100" dir="5400000" algn="t" rotWithShape="0">
              <a:prstClr val="black">
                <a:alpha val="40000"/>
              </a:prstClr>
            </a:outerShdw>
          </a:effectLst>
        </p:spPr>
      </p:pic>
      <p:sp>
        <p:nvSpPr>
          <p:cNvPr id="15" name="TextBox 14">
            <a:extLst>
              <a:ext uri="{FF2B5EF4-FFF2-40B4-BE49-F238E27FC236}">
                <a16:creationId xmlns:a16="http://schemas.microsoft.com/office/drawing/2014/main" id="{20D80D17-F1E1-4C95-8040-7BDF8F5BFA53}"/>
              </a:ext>
            </a:extLst>
          </p:cNvPr>
          <p:cNvSpPr txBox="1"/>
          <p:nvPr userDrawn="1"/>
        </p:nvSpPr>
        <p:spPr>
          <a:xfrm>
            <a:off x="10934700" y="6193795"/>
            <a:ext cx="914400" cy="246221"/>
          </a:xfrm>
          <a:prstGeom prst="rect">
            <a:avLst/>
          </a:prstGeom>
          <a:noFill/>
        </p:spPr>
        <p:txBody>
          <a:bodyPr wrap="square">
            <a:spAutoFit/>
          </a:bodyPr>
          <a:lstStyle/>
          <a:p>
            <a:pPr algn="r"/>
            <a:fld id="{260E2A6B-A809-4840-BF14-8648BC0BDF87}" type="slidenum">
              <a:rPr lang="id-ID" sz="1000" b="0" i="0" spc="0" smtClean="0">
                <a:solidFill>
                  <a:schemeClr val="tx1"/>
                </a:solidFill>
                <a:latin typeface="+mj-lt"/>
                <a:ea typeface="Montserrat Semi" charset="0"/>
                <a:cs typeface="Montserrat Semi" charset="0"/>
              </a:rPr>
              <a:pPr algn="r"/>
              <a:t>‹#›</a:t>
            </a:fld>
            <a:endParaRPr lang="en-US" sz="1000" dirty="0">
              <a:solidFill>
                <a:schemeClr val="tx1"/>
              </a:solidFill>
            </a:endParaRPr>
          </a:p>
        </p:txBody>
      </p:sp>
      <p:sp>
        <p:nvSpPr>
          <p:cNvPr id="16" name="Text Placeholder 14">
            <a:extLst>
              <a:ext uri="{FF2B5EF4-FFF2-40B4-BE49-F238E27FC236}">
                <a16:creationId xmlns:a16="http://schemas.microsoft.com/office/drawing/2014/main" id="{170B1ECF-1EEF-43C5-BC1B-8B8139321BEA}"/>
              </a:ext>
            </a:extLst>
          </p:cNvPr>
          <p:cNvSpPr>
            <a:spLocks noGrp="1"/>
          </p:cNvSpPr>
          <p:nvPr>
            <p:ph type="body" sz="quarter" idx="10"/>
          </p:nvPr>
        </p:nvSpPr>
        <p:spPr>
          <a:xfrm>
            <a:off x="1695450" y="415504"/>
            <a:ext cx="8801100" cy="603355"/>
          </a:xfrm>
          <a:prstGeom prst="rect">
            <a:avLst/>
          </a:prstGeom>
        </p:spPr>
        <p:txBody>
          <a:bodyPr anchor="ctr"/>
          <a:lstStyle>
            <a:lvl1pPr marL="0" indent="0" algn="ctr">
              <a:buNone/>
              <a:defRPr sz="3200" b="1">
                <a:solidFill>
                  <a:srgbClr val="8B1C86"/>
                </a:solidFill>
                <a:latin typeface="Century Gothic" panose="020B0502020202020204" pitchFamily="34" charset="0"/>
              </a:defRPr>
            </a:lvl1pPr>
          </a:lstStyle>
          <a:p>
            <a:pPr lvl="0"/>
            <a:r>
              <a:rPr lang="en-GB"/>
              <a:t>Click to edit Master text styles</a:t>
            </a:r>
          </a:p>
        </p:txBody>
      </p:sp>
      <p:sp>
        <p:nvSpPr>
          <p:cNvPr id="22" name="Picture Placeholder 21">
            <a:extLst>
              <a:ext uri="{FF2B5EF4-FFF2-40B4-BE49-F238E27FC236}">
                <a16:creationId xmlns:a16="http://schemas.microsoft.com/office/drawing/2014/main" id="{D79BBA00-61DB-496C-B02B-139B854492B6}"/>
              </a:ext>
            </a:extLst>
          </p:cNvPr>
          <p:cNvSpPr>
            <a:spLocks noGrp="1"/>
          </p:cNvSpPr>
          <p:nvPr>
            <p:ph type="pic" sz="quarter" idx="11"/>
          </p:nvPr>
        </p:nvSpPr>
        <p:spPr>
          <a:xfrm>
            <a:off x="2129927" y="1959184"/>
            <a:ext cx="2338391" cy="2173667"/>
          </a:xfrm>
          <a:custGeom>
            <a:avLst/>
            <a:gdLst>
              <a:gd name="connsiteX0" fmla="*/ 357369 w 2338391"/>
              <a:gd name="connsiteY0" fmla="*/ 0 h 2173667"/>
              <a:gd name="connsiteX1" fmla="*/ 2338391 w 2338391"/>
              <a:gd name="connsiteY1" fmla="*/ 398901 h 2173667"/>
              <a:gd name="connsiteX2" fmla="*/ 1981021 w 2338391"/>
              <a:gd name="connsiteY2" fmla="*/ 2173667 h 2173667"/>
              <a:gd name="connsiteX3" fmla="*/ 0 w 2338391"/>
              <a:gd name="connsiteY3" fmla="*/ 1774765 h 2173667"/>
            </a:gdLst>
            <a:ahLst/>
            <a:cxnLst>
              <a:cxn ang="0">
                <a:pos x="connsiteX0" y="connsiteY0"/>
              </a:cxn>
              <a:cxn ang="0">
                <a:pos x="connsiteX1" y="connsiteY1"/>
              </a:cxn>
              <a:cxn ang="0">
                <a:pos x="connsiteX2" y="connsiteY2"/>
              </a:cxn>
              <a:cxn ang="0">
                <a:pos x="connsiteX3" y="connsiteY3"/>
              </a:cxn>
            </a:cxnLst>
            <a:rect l="l" t="t" r="r" b="b"/>
            <a:pathLst>
              <a:path w="2338391" h="2173667">
                <a:moveTo>
                  <a:pt x="357369" y="0"/>
                </a:moveTo>
                <a:lnTo>
                  <a:pt x="2338391" y="398901"/>
                </a:lnTo>
                <a:lnTo>
                  <a:pt x="1981021" y="2173667"/>
                </a:lnTo>
                <a:lnTo>
                  <a:pt x="0" y="1774765"/>
                </a:lnTo>
                <a:close/>
              </a:path>
            </a:pathLst>
          </a:custGeom>
        </p:spPr>
        <p:txBody>
          <a:bodyPr wrap="square">
            <a:noAutofit/>
          </a:bodyPr>
          <a:lstStyle>
            <a:lvl1pPr marL="0" indent="0" algn="ctr">
              <a:buNone/>
              <a:defRPr sz="2000"/>
            </a:lvl1pPr>
          </a:lstStyle>
          <a:p>
            <a:r>
              <a:rPr lang="en-GB"/>
              <a:t>Click icon to add picture</a:t>
            </a:r>
            <a:endParaRPr lang="en-US"/>
          </a:p>
        </p:txBody>
      </p:sp>
      <p:sp>
        <p:nvSpPr>
          <p:cNvPr id="21" name="Picture Placeholder 20">
            <a:extLst>
              <a:ext uri="{FF2B5EF4-FFF2-40B4-BE49-F238E27FC236}">
                <a16:creationId xmlns:a16="http://schemas.microsoft.com/office/drawing/2014/main" id="{FCDE0538-8AFB-4C17-BD90-562A126463FC}"/>
              </a:ext>
            </a:extLst>
          </p:cNvPr>
          <p:cNvSpPr>
            <a:spLocks noGrp="1"/>
          </p:cNvSpPr>
          <p:nvPr>
            <p:ph type="pic" sz="quarter" idx="12"/>
          </p:nvPr>
        </p:nvSpPr>
        <p:spPr>
          <a:xfrm>
            <a:off x="4361312" y="2730486"/>
            <a:ext cx="2707761" cy="2456904"/>
          </a:xfrm>
          <a:custGeom>
            <a:avLst/>
            <a:gdLst>
              <a:gd name="connsiteX0" fmla="*/ 2566774 w 2707761"/>
              <a:gd name="connsiteY0" fmla="*/ 0 h 2456904"/>
              <a:gd name="connsiteX1" fmla="*/ 2707761 w 2707761"/>
              <a:gd name="connsiteY1" fmla="*/ 2299532 h 2456904"/>
              <a:gd name="connsiteX2" fmla="*/ 140987 w 2707761"/>
              <a:gd name="connsiteY2" fmla="*/ 2456904 h 2456904"/>
              <a:gd name="connsiteX3" fmla="*/ 0 w 2707761"/>
              <a:gd name="connsiteY3" fmla="*/ 157372 h 2456904"/>
            </a:gdLst>
            <a:ahLst/>
            <a:cxnLst>
              <a:cxn ang="0">
                <a:pos x="connsiteX0" y="connsiteY0"/>
              </a:cxn>
              <a:cxn ang="0">
                <a:pos x="connsiteX1" y="connsiteY1"/>
              </a:cxn>
              <a:cxn ang="0">
                <a:pos x="connsiteX2" y="connsiteY2"/>
              </a:cxn>
              <a:cxn ang="0">
                <a:pos x="connsiteX3" y="connsiteY3"/>
              </a:cxn>
            </a:cxnLst>
            <a:rect l="l" t="t" r="r" b="b"/>
            <a:pathLst>
              <a:path w="2707761" h="2456904">
                <a:moveTo>
                  <a:pt x="2566774" y="0"/>
                </a:moveTo>
                <a:lnTo>
                  <a:pt x="2707761" y="2299532"/>
                </a:lnTo>
                <a:lnTo>
                  <a:pt x="140987" y="2456904"/>
                </a:lnTo>
                <a:lnTo>
                  <a:pt x="0" y="157372"/>
                </a:lnTo>
                <a:close/>
              </a:path>
            </a:pathLst>
          </a:custGeom>
        </p:spPr>
        <p:txBody>
          <a:bodyPr wrap="square">
            <a:noAutofit/>
          </a:bodyPr>
          <a:lstStyle>
            <a:lvl1pPr marL="0" indent="0" algn="ctr">
              <a:buNone/>
              <a:defRPr sz="2000"/>
            </a:lvl1pPr>
          </a:lstStyle>
          <a:p>
            <a:r>
              <a:rPr lang="en-GB"/>
              <a:t>Click icon to add picture</a:t>
            </a:r>
            <a:endParaRPr lang="en-US"/>
          </a:p>
        </p:txBody>
      </p:sp>
      <p:sp>
        <p:nvSpPr>
          <p:cNvPr id="20" name="Picture Placeholder 19">
            <a:extLst>
              <a:ext uri="{FF2B5EF4-FFF2-40B4-BE49-F238E27FC236}">
                <a16:creationId xmlns:a16="http://schemas.microsoft.com/office/drawing/2014/main" id="{9EC4F8C1-B14B-4876-8A4F-82441FF19D4D}"/>
              </a:ext>
            </a:extLst>
          </p:cNvPr>
          <p:cNvSpPr>
            <a:spLocks noGrp="1"/>
          </p:cNvSpPr>
          <p:nvPr>
            <p:ph type="pic" sz="quarter" idx="13"/>
          </p:nvPr>
        </p:nvSpPr>
        <p:spPr>
          <a:xfrm>
            <a:off x="7077300" y="2430735"/>
            <a:ext cx="2486002" cy="2327210"/>
          </a:xfrm>
          <a:custGeom>
            <a:avLst/>
            <a:gdLst>
              <a:gd name="connsiteX0" fmla="*/ 2031957 w 2486002"/>
              <a:gd name="connsiteY0" fmla="*/ 0 h 2327210"/>
              <a:gd name="connsiteX1" fmla="*/ 2486002 w 2486002"/>
              <a:gd name="connsiteY1" fmla="*/ 1820398 h 2327210"/>
              <a:gd name="connsiteX2" fmla="*/ 454045 w 2486002"/>
              <a:gd name="connsiteY2" fmla="*/ 2327210 h 2327210"/>
              <a:gd name="connsiteX3" fmla="*/ 0 w 2486002"/>
              <a:gd name="connsiteY3" fmla="*/ 506812 h 2327210"/>
            </a:gdLst>
            <a:ahLst/>
            <a:cxnLst>
              <a:cxn ang="0">
                <a:pos x="connsiteX0" y="connsiteY0"/>
              </a:cxn>
              <a:cxn ang="0">
                <a:pos x="connsiteX1" y="connsiteY1"/>
              </a:cxn>
              <a:cxn ang="0">
                <a:pos x="connsiteX2" y="connsiteY2"/>
              </a:cxn>
              <a:cxn ang="0">
                <a:pos x="connsiteX3" y="connsiteY3"/>
              </a:cxn>
            </a:cxnLst>
            <a:rect l="l" t="t" r="r" b="b"/>
            <a:pathLst>
              <a:path w="2486002" h="2327210">
                <a:moveTo>
                  <a:pt x="2031957" y="0"/>
                </a:moveTo>
                <a:lnTo>
                  <a:pt x="2486002" y="1820398"/>
                </a:lnTo>
                <a:lnTo>
                  <a:pt x="454045" y="2327210"/>
                </a:lnTo>
                <a:lnTo>
                  <a:pt x="0" y="506812"/>
                </a:lnTo>
                <a:close/>
              </a:path>
            </a:pathLst>
          </a:custGeom>
        </p:spPr>
        <p:txBody>
          <a:bodyPr wrap="square">
            <a:noAutofit/>
          </a:bodyPr>
          <a:lstStyle>
            <a:lvl1pPr marL="0" indent="0" algn="ctr">
              <a:buNone/>
              <a:defRPr sz="2000"/>
            </a:lvl1pPr>
          </a:lstStyle>
          <a:p>
            <a:r>
              <a:rPr lang="en-GB"/>
              <a:t>Click icon to add picture</a:t>
            </a:r>
            <a:endParaRPr lang="en-US"/>
          </a:p>
        </p:txBody>
      </p:sp>
      <p:pic>
        <p:nvPicPr>
          <p:cNvPr id="29" name="Picture 28">
            <a:extLst>
              <a:ext uri="{FF2B5EF4-FFF2-40B4-BE49-F238E27FC236}">
                <a16:creationId xmlns:a16="http://schemas.microsoft.com/office/drawing/2014/main" id="{94E5A94A-E3F0-A34F-B334-B8A6282CACBE}"/>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9904958" y="6440016"/>
            <a:ext cx="2059484" cy="284644"/>
          </a:xfrm>
          <a:prstGeom prst="rect">
            <a:avLst/>
          </a:prstGeom>
        </p:spPr>
      </p:pic>
      <p:sp>
        <p:nvSpPr>
          <p:cNvPr id="38" name="TextBox 37">
            <a:extLst>
              <a:ext uri="{FF2B5EF4-FFF2-40B4-BE49-F238E27FC236}">
                <a16:creationId xmlns:a16="http://schemas.microsoft.com/office/drawing/2014/main" id="{683CBED5-DFBC-BA4C-8082-753830B74BBC}"/>
              </a:ext>
            </a:extLst>
          </p:cNvPr>
          <p:cNvSpPr txBox="1"/>
          <p:nvPr userDrawn="1"/>
        </p:nvSpPr>
        <p:spPr>
          <a:xfrm>
            <a:off x="-229642" y="6481847"/>
            <a:ext cx="914400" cy="246221"/>
          </a:xfrm>
          <a:prstGeom prst="rect">
            <a:avLst/>
          </a:prstGeom>
          <a:noFill/>
        </p:spPr>
        <p:txBody>
          <a:bodyPr wrap="square">
            <a:spAutoFit/>
          </a:bodyPr>
          <a:lstStyle/>
          <a:p>
            <a:pPr algn="r"/>
            <a:fld id="{260E2A6B-A809-4840-BF14-8648BC0BDF87}" type="slidenum">
              <a:rPr lang="id-ID" sz="1000" b="1" i="0" spc="0" smtClean="0">
                <a:solidFill>
                  <a:srgbClr val="8B1C86"/>
                </a:solidFill>
                <a:latin typeface="+mj-lt"/>
                <a:ea typeface="Montserrat Semi" charset="0"/>
                <a:cs typeface="Montserrat Semi" charset="0"/>
              </a:rPr>
              <a:pPr algn="r"/>
              <a:t>‹#›</a:t>
            </a:fld>
            <a:endParaRPr lang="en-US" sz="1000" b="1" dirty="0">
              <a:solidFill>
                <a:srgbClr val="8B1C86"/>
              </a:solidFill>
            </a:endParaRPr>
          </a:p>
        </p:txBody>
      </p:sp>
      <p:cxnSp>
        <p:nvCxnSpPr>
          <p:cNvPr id="39" name="Straight Connector 38">
            <a:extLst>
              <a:ext uri="{FF2B5EF4-FFF2-40B4-BE49-F238E27FC236}">
                <a16:creationId xmlns:a16="http://schemas.microsoft.com/office/drawing/2014/main" id="{4137CF71-5739-DE41-98DA-B31854D62094}"/>
              </a:ext>
            </a:extLst>
          </p:cNvPr>
          <p:cNvCxnSpPr/>
          <p:nvPr userDrawn="1"/>
        </p:nvCxnSpPr>
        <p:spPr>
          <a:xfrm>
            <a:off x="0" y="6324600"/>
            <a:ext cx="12192000"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805086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ircle Imag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0B8AC48E-A858-1540-B5EF-9400D9636633}"/>
              </a:ext>
            </a:extLst>
          </p:cNvPr>
          <p:cNvSpPr/>
          <p:nvPr userDrawn="1"/>
        </p:nvSpPr>
        <p:spPr>
          <a:xfrm>
            <a:off x="2492507" y="4783918"/>
            <a:ext cx="103907" cy="828000"/>
          </a:xfrm>
          <a:prstGeom prst="rect">
            <a:avLst/>
          </a:prstGeom>
          <a:solidFill>
            <a:schemeClr val="accent1">
              <a:alpha val="9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900"/>
          </a:p>
        </p:txBody>
      </p:sp>
      <p:sp>
        <p:nvSpPr>
          <p:cNvPr id="9" name="Rectangle 8">
            <a:extLst>
              <a:ext uri="{FF2B5EF4-FFF2-40B4-BE49-F238E27FC236}">
                <a16:creationId xmlns:a16="http://schemas.microsoft.com/office/drawing/2014/main" id="{1BEDCFC5-1CEC-0847-8F9E-87F3D670FDEB}"/>
              </a:ext>
            </a:extLst>
          </p:cNvPr>
          <p:cNvSpPr/>
          <p:nvPr userDrawn="1"/>
        </p:nvSpPr>
        <p:spPr>
          <a:xfrm>
            <a:off x="4218623" y="3718385"/>
            <a:ext cx="103907" cy="828000"/>
          </a:xfrm>
          <a:prstGeom prst="rect">
            <a:avLst/>
          </a:prstGeom>
          <a:solidFill>
            <a:srgbClr val="8B1C8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900"/>
          </a:p>
        </p:txBody>
      </p:sp>
      <p:sp>
        <p:nvSpPr>
          <p:cNvPr id="14" name="Rectangle 13">
            <a:extLst>
              <a:ext uri="{FF2B5EF4-FFF2-40B4-BE49-F238E27FC236}">
                <a16:creationId xmlns:a16="http://schemas.microsoft.com/office/drawing/2014/main" id="{8F862FBF-06BA-9842-82D3-4AD11040BC59}"/>
              </a:ext>
            </a:extLst>
          </p:cNvPr>
          <p:cNvSpPr/>
          <p:nvPr userDrawn="1"/>
        </p:nvSpPr>
        <p:spPr>
          <a:xfrm>
            <a:off x="8664707" y="1538741"/>
            <a:ext cx="103907" cy="828000"/>
          </a:xfrm>
          <a:prstGeom prst="rect">
            <a:avLst/>
          </a:prstGeom>
          <a:solidFill>
            <a:srgbClr val="8B1C8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900"/>
          </a:p>
        </p:txBody>
      </p:sp>
      <p:sp>
        <p:nvSpPr>
          <p:cNvPr id="20" name="Rectangle 19">
            <a:extLst>
              <a:ext uri="{FF2B5EF4-FFF2-40B4-BE49-F238E27FC236}">
                <a16:creationId xmlns:a16="http://schemas.microsoft.com/office/drawing/2014/main" id="{87A9B773-529C-3844-A523-328E0C42DC56}"/>
              </a:ext>
            </a:extLst>
          </p:cNvPr>
          <p:cNvSpPr/>
          <p:nvPr userDrawn="1"/>
        </p:nvSpPr>
        <p:spPr>
          <a:xfrm>
            <a:off x="6381962" y="2693947"/>
            <a:ext cx="103907" cy="828000"/>
          </a:xfrm>
          <a:prstGeom prst="rect">
            <a:avLst/>
          </a:prstGeom>
          <a:solidFill>
            <a:srgbClr val="8B1C8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900"/>
          </a:p>
        </p:txBody>
      </p:sp>
      <p:pic>
        <p:nvPicPr>
          <p:cNvPr id="25" name="Picture 24">
            <a:extLst>
              <a:ext uri="{FF2B5EF4-FFF2-40B4-BE49-F238E27FC236}">
                <a16:creationId xmlns:a16="http://schemas.microsoft.com/office/drawing/2014/main" id="{31091783-0272-5642-93D4-6AB353F510A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04958" y="6440016"/>
            <a:ext cx="2059484" cy="284644"/>
          </a:xfrm>
          <a:prstGeom prst="rect">
            <a:avLst/>
          </a:prstGeom>
        </p:spPr>
      </p:pic>
      <p:sp>
        <p:nvSpPr>
          <p:cNvPr id="26" name="TextBox 25">
            <a:extLst>
              <a:ext uri="{FF2B5EF4-FFF2-40B4-BE49-F238E27FC236}">
                <a16:creationId xmlns:a16="http://schemas.microsoft.com/office/drawing/2014/main" id="{FB736D42-0A73-834D-B6C7-0C2829986277}"/>
              </a:ext>
            </a:extLst>
          </p:cNvPr>
          <p:cNvSpPr txBox="1"/>
          <p:nvPr userDrawn="1"/>
        </p:nvSpPr>
        <p:spPr>
          <a:xfrm>
            <a:off x="-229642" y="6481847"/>
            <a:ext cx="914400" cy="246221"/>
          </a:xfrm>
          <a:prstGeom prst="rect">
            <a:avLst/>
          </a:prstGeom>
          <a:noFill/>
        </p:spPr>
        <p:txBody>
          <a:bodyPr wrap="square">
            <a:spAutoFit/>
          </a:bodyPr>
          <a:lstStyle/>
          <a:p>
            <a:pPr algn="r"/>
            <a:fld id="{260E2A6B-A809-4840-BF14-8648BC0BDF87}" type="slidenum">
              <a:rPr lang="id-ID" sz="1000" b="1" i="0" spc="0" smtClean="0">
                <a:solidFill>
                  <a:srgbClr val="8B1C86"/>
                </a:solidFill>
                <a:latin typeface="+mj-lt"/>
                <a:ea typeface="Montserrat Semi" charset="0"/>
                <a:cs typeface="Montserrat Semi" charset="0"/>
              </a:rPr>
              <a:pPr algn="r"/>
              <a:t>‹#›</a:t>
            </a:fld>
            <a:endParaRPr lang="en-US" sz="1000" b="1" dirty="0">
              <a:solidFill>
                <a:srgbClr val="8B1C86"/>
              </a:solidFill>
            </a:endParaRPr>
          </a:p>
        </p:txBody>
      </p:sp>
      <p:sp>
        <p:nvSpPr>
          <p:cNvPr id="27" name="Text Placeholder 14">
            <a:extLst>
              <a:ext uri="{FF2B5EF4-FFF2-40B4-BE49-F238E27FC236}">
                <a16:creationId xmlns:a16="http://schemas.microsoft.com/office/drawing/2014/main" id="{D6BAE166-20C4-D84F-B46F-7D1C099999D3}"/>
              </a:ext>
            </a:extLst>
          </p:cNvPr>
          <p:cNvSpPr>
            <a:spLocks noGrp="1"/>
          </p:cNvSpPr>
          <p:nvPr>
            <p:ph type="body" sz="quarter" idx="10"/>
          </p:nvPr>
        </p:nvSpPr>
        <p:spPr>
          <a:xfrm>
            <a:off x="119336" y="129932"/>
            <a:ext cx="8801100" cy="603355"/>
          </a:xfrm>
          <a:prstGeom prst="rect">
            <a:avLst/>
          </a:prstGeom>
        </p:spPr>
        <p:txBody>
          <a:bodyPr anchor="ctr"/>
          <a:lstStyle>
            <a:lvl1pPr marL="0" indent="0" algn="l">
              <a:buNone/>
              <a:defRPr sz="3200" b="1">
                <a:solidFill>
                  <a:srgbClr val="8B1C86"/>
                </a:solidFill>
                <a:latin typeface="Century Gothic" panose="020B0502020202020204" pitchFamily="34" charset="0"/>
              </a:defRPr>
            </a:lvl1pPr>
          </a:lstStyle>
          <a:p>
            <a:pPr lvl="0"/>
            <a:r>
              <a:rPr lang="en-GB"/>
              <a:t>Click to edit Master text styles</a:t>
            </a:r>
          </a:p>
        </p:txBody>
      </p:sp>
      <p:cxnSp>
        <p:nvCxnSpPr>
          <p:cNvPr id="28" name="Straight Connector 27">
            <a:extLst>
              <a:ext uri="{FF2B5EF4-FFF2-40B4-BE49-F238E27FC236}">
                <a16:creationId xmlns:a16="http://schemas.microsoft.com/office/drawing/2014/main" id="{33E1D4AA-6F24-394B-B8BE-2848500FEA27}"/>
              </a:ext>
            </a:extLst>
          </p:cNvPr>
          <p:cNvCxnSpPr/>
          <p:nvPr userDrawn="1"/>
        </p:nvCxnSpPr>
        <p:spPr>
          <a:xfrm>
            <a:off x="0" y="6324600"/>
            <a:ext cx="1219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21B242B7-FB9F-374D-948A-724DFD13CA0D}"/>
              </a:ext>
            </a:extLst>
          </p:cNvPr>
          <p:cNvCxnSpPr/>
          <p:nvPr userDrawn="1"/>
        </p:nvCxnSpPr>
        <p:spPr>
          <a:xfrm>
            <a:off x="0" y="800100"/>
            <a:ext cx="12192000"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Text Placeholder 2">
            <a:extLst>
              <a:ext uri="{FF2B5EF4-FFF2-40B4-BE49-F238E27FC236}">
                <a16:creationId xmlns:a16="http://schemas.microsoft.com/office/drawing/2014/main" id="{3CBF6B56-F67C-2643-8544-365C5C5A56F4}"/>
              </a:ext>
            </a:extLst>
          </p:cNvPr>
          <p:cNvSpPr>
            <a:spLocks noGrp="1"/>
          </p:cNvSpPr>
          <p:nvPr>
            <p:ph type="body" sz="quarter" idx="11"/>
          </p:nvPr>
        </p:nvSpPr>
        <p:spPr>
          <a:xfrm>
            <a:off x="2782888" y="4783138"/>
            <a:ext cx="3713162" cy="874712"/>
          </a:xfrm>
          <a:prstGeom prst="rect">
            <a:avLst/>
          </a:prstGeom>
        </p:spPr>
        <p:txBody>
          <a:bodyPr/>
          <a:lstStyle>
            <a:lvl1pPr>
              <a:defRPr sz="1600"/>
            </a:lvl1pPr>
            <a:lvl2pPr>
              <a:defRPr sz="1400"/>
            </a:lvl2pPr>
            <a:lvl3pPr>
              <a:defRPr sz="1200"/>
            </a:lvl3pPr>
            <a:lvl4pPr>
              <a:defRPr sz="1100"/>
            </a:lvl4pPr>
            <a:lvl5pPr>
              <a:defRPr sz="11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30" name="Text Placeholder 2">
            <a:extLst>
              <a:ext uri="{FF2B5EF4-FFF2-40B4-BE49-F238E27FC236}">
                <a16:creationId xmlns:a16="http://schemas.microsoft.com/office/drawing/2014/main" id="{4EC3AF28-5F3A-8F4B-923B-7689A75B3E2C}"/>
              </a:ext>
            </a:extLst>
          </p:cNvPr>
          <p:cNvSpPr>
            <a:spLocks noGrp="1"/>
          </p:cNvSpPr>
          <p:nvPr>
            <p:ph type="body" sz="quarter" idx="12"/>
          </p:nvPr>
        </p:nvSpPr>
        <p:spPr>
          <a:xfrm>
            <a:off x="4550514" y="3691449"/>
            <a:ext cx="3713162" cy="874712"/>
          </a:xfrm>
          <a:prstGeom prst="rect">
            <a:avLst/>
          </a:prstGeom>
        </p:spPr>
        <p:txBody>
          <a:bodyPr/>
          <a:lstStyle>
            <a:lvl1pPr>
              <a:defRPr sz="1600"/>
            </a:lvl1pPr>
            <a:lvl2pPr>
              <a:defRPr sz="1400"/>
            </a:lvl2pPr>
            <a:lvl3pPr>
              <a:defRPr sz="1200"/>
            </a:lvl3pPr>
            <a:lvl4pPr>
              <a:defRPr sz="1100"/>
            </a:lvl4pPr>
            <a:lvl5pPr>
              <a:defRPr sz="11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31" name="Text Placeholder 2">
            <a:extLst>
              <a:ext uri="{FF2B5EF4-FFF2-40B4-BE49-F238E27FC236}">
                <a16:creationId xmlns:a16="http://schemas.microsoft.com/office/drawing/2014/main" id="{9044471E-0FF5-9546-A46D-41A714569FDB}"/>
              </a:ext>
            </a:extLst>
          </p:cNvPr>
          <p:cNvSpPr>
            <a:spLocks noGrp="1"/>
          </p:cNvSpPr>
          <p:nvPr>
            <p:ph type="body" sz="quarter" idx="13"/>
          </p:nvPr>
        </p:nvSpPr>
        <p:spPr>
          <a:xfrm>
            <a:off x="6808126" y="2668025"/>
            <a:ext cx="3713162" cy="874712"/>
          </a:xfrm>
          <a:prstGeom prst="rect">
            <a:avLst/>
          </a:prstGeom>
        </p:spPr>
        <p:txBody>
          <a:bodyPr/>
          <a:lstStyle>
            <a:lvl1pPr>
              <a:defRPr sz="1600"/>
            </a:lvl1pPr>
            <a:lvl2pPr>
              <a:defRPr sz="1400"/>
            </a:lvl2pPr>
            <a:lvl3pPr>
              <a:defRPr sz="1200"/>
            </a:lvl3pPr>
            <a:lvl4pPr>
              <a:defRPr sz="1100"/>
            </a:lvl4pPr>
            <a:lvl5pPr>
              <a:defRPr sz="11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32" name="Text Placeholder 2">
            <a:extLst>
              <a:ext uri="{FF2B5EF4-FFF2-40B4-BE49-F238E27FC236}">
                <a16:creationId xmlns:a16="http://schemas.microsoft.com/office/drawing/2014/main" id="{A2C966B9-D292-9648-A42E-091338D9EE2A}"/>
              </a:ext>
            </a:extLst>
          </p:cNvPr>
          <p:cNvSpPr>
            <a:spLocks noGrp="1"/>
          </p:cNvSpPr>
          <p:nvPr>
            <p:ph type="body" sz="quarter" idx="14"/>
          </p:nvPr>
        </p:nvSpPr>
        <p:spPr>
          <a:xfrm>
            <a:off x="8920436" y="1494909"/>
            <a:ext cx="3713162" cy="874712"/>
          </a:xfrm>
          <a:prstGeom prst="rect">
            <a:avLst/>
          </a:prstGeom>
        </p:spPr>
        <p:txBody>
          <a:bodyPr/>
          <a:lstStyle>
            <a:lvl1pPr>
              <a:defRPr sz="1600"/>
            </a:lvl1pPr>
            <a:lvl2pPr>
              <a:defRPr sz="1400"/>
            </a:lvl2pPr>
            <a:lvl3pPr>
              <a:defRPr sz="1200"/>
            </a:lvl3pPr>
            <a:lvl4pPr>
              <a:defRPr sz="1100"/>
            </a:lvl4pPr>
            <a:lvl5pPr>
              <a:defRPr sz="11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2" name="Text Placeholder 11">
            <a:extLst>
              <a:ext uri="{FF2B5EF4-FFF2-40B4-BE49-F238E27FC236}">
                <a16:creationId xmlns:a16="http://schemas.microsoft.com/office/drawing/2014/main" id="{D704C55A-AA8F-7C49-98B5-853F56F5A0FD}"/>
              </a:ext>
            </a:extLst>
          </p:cNvPr>
          <p:cNvSpPr>
            <a:spLocks noGrp="1"/>
          </p:cNvSpPr>
          <p:nvPr>
            <p:ph type="body" sz="quarter" idx="15" hasCustomPrompt="1"/>
          </p:nvPr>
        </p:nvSpPr>
        <p:spPr>
          <a:xfrm>
            <a:off x="1373191" y="4682384"/>
            <a:ext cx="1069313" cy="857250"/>
          </a:xfrm>
          <a:prstGeom prst="rect">
            <a:avLst/>
          </a:prstGeom>
        </p:spPr>
        <p:txBody>
          <a:bodyPr/>
          <a:lstStyle>
            <a:lvl1pPr marL="0" indent="0">
              <a:buNone/>
              <a:defRPr sz="2400"/>
            </a:lvl1pPr>
            <a:lvl2pPr>
              <a:defRPr sz="1400"/>
            </a:lvl2pPr>
            <a:lvl3pPr>
              <a:defRPr sz="1400"/>
            </a:lvl3pPr>
            <a:lvl4pPr>
              <a:defRPr sz="1400"/>
            </a:lvl4pPr>
            <a:lvl5pPr>
              <a:defRPr sz="1400"/>
            </a:lvl5pPr>
          </a:lstStyle>
          <a:p>
            <a:pPr lvl="0"/>
            <a:r>
              <a:rPr lang="en-US" dirty="0"/>
              <a:t>Add Text</a:t>
            </a:r>
          </a:p>
        </p:txBody>
      </p:sp>
      <p:sp>
        <p:nvSpPr>
          <p:cNvPr id="33" name="Text Placeholder 11">
            <a:extLst>
              <a:ext uri="{FF2B5EF4-FFF2-40B4-BE49-F238E27FC236}">
                <a16:creationId xmlns:a16="http://schemas.microsoft.com/office/drawing/2014/main" id="{4E08BF4C-B344-4749-9628-C87AE6E0E513}"/>
              </a:ext>
            </a:extLst>
          </p:cNvPr>
          <p:cNvSpPr>
            <a:spLocks noGrp="1"/>
          </p:cNvSpPr>
          <p:nvPr>
            <p:ph type="body" sz="quarter" idx="16" hasCustomPrompt="1"/>
          </p:nvPr>
        </p:nvSpPr>
        <p:spPr>
          <a:xfrm>
            <a:off x="1370031" y="5508431"/>
            <a:ext cx="1072473" cy="459828"/>
          </a:xfrm>
          <a:prstGeom prst="rect">
            <a:avLst/>
          </a:prstGeom>
        </p:spPr>
        <p:txBody>
          <a:bodyPr/>
          <a:lstStyle>
            <a:lvl1pPr marL="0" indent="0">
              <a:buNone/>
              <a:defRPr sz="1600">
                <a:solidFill>
                  <a:srgbClr val="8B1C86"/>
                </a:solidFill>
              </a:defRPr>
            </a:lvl1pPr>
            <a:lvl2pPr>
              <a:defRPr sz="1400"/>
            </a:lvl2pPr>
            <a:lvl3pPr>
              <a:defRPr sz="1400"/>
            </a:lvl3pPr>
            <a:lvl4pPr>
              <a:defRPr sz="1400"/>
            </a:lvl4pPr>
            <a:lvl5pPr>
              <a:defRPr sz="1400"/>
            </a:lvl5pPr>
          </a:lstStyle>
          <a:p>
            <a:pPr lvl="0"/>
            <a:r>
              <a:rPr lang="en-US" dirty="0"/>
              <a:t>Add Text</a:t>
            </a:r>
          </a:p>
        </p:txBody>
      </p:sp>
      <p:sp>
        <p:nvSpPr>
          <p:cNvPr id="36" name="Text Placeholder 11">
            <a:extLst>
              <a:ext uri="{FF2B5EF4-FFF2-40B4-BE49-F238E27FC236}">
                <a16:creationId xmlns:a16="http://schemas.microsoft.com/office/drawing/2014/main" id="{A4FC5B68-63E1-1346-83CF-0DC9E60971BD}"/>
              </a:ext>
            </a:extLst>
          </p:cNvPr>
          <p:cNvSpPr>
            <a:spLocks noGrp="1"/>
          </p:cNvSpPr>
          <p:nvPr>
            <p:ph type="body" sz="quarter" idx="17" hasCustomPrompt="1"/>
          </p:nvPr>
        </p:nvSpPr>
        <p:spPr>
          <a:xfrm>
            <a:off x="2986601" y="3245686"/>
            <a:ext cx="1069313" cy="857250"/>
          </a:xfrm>
          <a:prstGeom prst="rect">
            <a:avLst/>
          </a:prstGeom>
        </p:spPr>
        <p:txBody>
          <a:bodyPr/>
          <a:lstStyle>
            <a:lvl1pPr marL="0" indent="0">
              <a:buNone/>
              <a:defRPr sz="2400"/>
            </a:lvl1pPr>
            <a:lvl2pPr>
              <a:defRPr sz="1400"/>
            </a:lvl2pPr>
            <a:lvl3pPr>
              <a:defRPr sz="1400"/>
            </a:lvl3pPr>
            <a:lvl4pPr>
              <a:defRPr sz="1400"/>
            </a:lvl4pPr>
            <a:lvl5pPr>
              <a:defRPr sz="1400"/>
            </a:lvl5pPr>
          </a:lstStyle>
          <a:p>
            <a:pPr lvl="0"/>
            <a:r>
              <a:rPr lang="en-US" dirty="0"/>
              <a:t>Add Text</a:t>
            </a:r>
          </a:p>
        </p:txBody>
      </p:sp>
      <p:sp>
        <p:nvSpPr>
          <p:cNvPr id="37" name="Text Placeholder 11">
            <a:extLst>
              <a:ext uri="{FF2B5EF4-FFF2-40B4-BE49-F238E27FC236}">
                <a16:creationId xmlns:a16="http://schemas.microsoft.com/office/drawing/2014/main" id="{23CF2E62-AC91-6D48-89D9-6EFBA6DFC6C3}"/>
              </a:ext>
            </a:extLst>
          </p:cNvPr>
          <p:cNvSpPr>
            <a:spLocks noGrp="1"/>
          </p:cNvSpPr>
          <p:nvPr>
            <p:ph type="body" sz="quarter" idx="18" hasCustomPrompt="1"/>
          </p:nvPr>
        </p:nvSpPr>
        <p:spPr>
          <a:xfrm>
            <a:off x="2983441" y="4071733"/>
            <a:ext cx="1072473" cy="459828"/>
          </a:xfrm>
          <a:prstGeom prst="rect">
            <a:avLst/>
          </a:prstGeom>
        </p:spPr>
        <p:txBody>
          <a:bodyPr/>
          <a:lstStyle>
            <a:lvl1pPr marL="0" indent="0">
              <a:buNone/>
              <a:defRPr sz="1600">
                <a:solidFill>
                  <a:srgbClr val="8B1C86"/>
                </a:solidFill>
              </a:defRPr>
            </a:lvl1pPr>
            <a:lvl2pPr>
              <a:defRPr sz="1400"/>
            </a:lvl2pPr>
            <a:lvl3pPr>
              <a:defRPr sz="1400"/>
            </a:lvl3pPr>
            <a:lvl4pPr>
              <a:defRPr sz="1400"/>
            </a:lvl4pPr>
            <a:lvl5pPr>
              <a:defRPr sz="1400"/>
            </a:lvl5pPr>
          </a:lstStyle>
          <a:p>
            <a:pPr lvl="0"/>
            <a:r>
              <a:rPr lang="en-US" dirty="0"/>
              <a:t>Add Text</a:t>
            </a:r>
          </a:p>
        </p:txBody>
      </p:sp>
      <p:sp>
        <p:nvSpPr>
          <p:cNvPr id="38" name="Text Placeholder 11">
            <a:extLst>
              <a:ext uri="{FF2B5EF4-FFF2-40B4-BE49-F238E27FC236}">
                <a16:creationId xmlns:a16="http://schemas.microsoft.com/office/drawing/2014/main" id="{C129F8D3-2C71-D144-B8A3-64462AF743C6}"/>
              </a:ext>
            </a:extLst>
          </p:cNvPr>
          <p:cNvSpPr>
            <a:spLocks noGrp="1"/>
          </p:cNvSpPr>
          <p:nvPr>
            <p:ph type="body" sz="quarter" idx="19" hasCustomPrompt="1"/>
          </p:nvPr>
        </p:nvSpPr>
        <p:spPr>
          <a:xfrm>
            <a:off x="5160827" y="2221179"/>
            <a:ext cx="1069313" cy="857250"/>
          </a:xfrm>
          <a:prstGeom prst="rect">
            <a:avLst/>
          </a:prstGeom>
        </p:spPr>
        <p:txBody>
          <a:bodyPr/>
          <a:lstStyle>
            <a:lvl1pPr marL="0" indent="0">
              <a:buNone/>
              <a:defRPr sz="2400"/>
            </a:lvl1pPr>
            <a:lvl2pPr>
              <a:defRPr sz="1400"/>
            </a:lvl2pPr>
            <a:lvl3pPr>
              <a:defRPr sz="1400"/>
            </a:lvl3pPr>
            <a:lvl4pPr>
              <a:defRPr sz="1400"/>
            </a:lvl4pPr>
            <a:lvl5pPr>
              <a:defRPr sz="1400"/>
            </a:lvl5pPr>
          </a:lstStyle>
          <a:p>
            <a:pPr lvl="0"/>
            <a:r>
              <a:rPr lang="en-US" dirty="0"/>
              <a:t>Add Text</a:t>
            </a:r>
          </a:p>
        </p:txBody>
      </p:sp>
      <p:sp>
        <p:nvSpPr>
          <p:cNvPr id="39" name="Text Placeholder 11">
            <a:extLst>
              <a:ext uri="{FF2B5EF4-FFF2-40B4-BE49-F238E27FC236}">
                <a16:creationId xmlns:a16="http://schemas.microsoft.com/office/drawing/2014/main" id="{794F75A9-2617-6E4A-B0EB-A3694BE9DDE1}"/>
              </a:ext>
            </a:extLst>
          </p:cNvPr>
          <p:cNvSpPr>
            <a:spLocks noGrp="1"/>
          </p:cNvSpPr>
          <p:nvPr>
            <p:ph type="body" sz="quarter" idx="20" hasCustomPrompt="1"/>
          </p:nvPr>
        </p:nvSpPr>
        <p:spPr>
          <a:xfrm>
            <a:off x="5157667" y="3047226"/>
            <a:ext cx="1072473" cy="459828"/>
          </a:xfrm>
          <a:prstGeom prst="rect">
            <a:avLst/>
          </a:prstGeom>
        </p:spPr>
        <p:txBody>
          <a:bodyPr/>
          <a:lstStyle>
            <a:lvl1pPr marL="0" indent="0">
              <a:buNone/>
              <a:defRPr sz="1600">
                <a:solidFill>
                  <a:srgbClr val="8B1C86"/>
                </a:solidFill>
              </a:defRPr>
            </a:lvl1pPr>
            <a:lvl2pPr>
              <a:defRPr sz="1400"/>
            </a:lvl2pPr>
            <a:lvl3pPr>
              <a:defRPr sz="1400"/>
            </a:lvl3pPr>
            <a:lvl4pPr>
              <a:defRPr sz="1400"/>
            </a:lvl4pPr>
            <a:lvl5pPr>
              <a:defRPr sz="1400"/>
            </a:lvl5pPr>
          </a:lstStyle>
          <a:p>
            <a:pPr lvl="0"/>
            <a:r>
              <a:rPr lang="en-US" dirty="0"/>
              <a:t>Add Text</a:t>
            </a:r>
          </a:p>
        </p:txBody>
      </p:sp>
      <p:sp>
        <p:nvSpPr>
          <p:cNvPr id="40" name="Text Placeholder 11">
            <a:extLst>
              <a:ext uri="{FF2B5EF4-FFF2-40B4-BE49-F238E27FC236}">
                <a16:creationId xmlns:a16="http://schemas.microsoft.com/office/drawing/2014/main" id="{C9C99877-80C3-C04E-8FA4-3CAA8107A91C}"/>
              </a:ext>
            </a:extLst>
          </p:cNvPr>
          <p:cNvSpPr>
            <a:spLocks noGrp="1"/>
          </p:cNvSpPr>
          <p:nvPr>
            <p:ph type="body" sz="quarter" idx="21" hasCustomPrompt="1"/>
          </p:nvPr>
        </p:nvSpPr>
        <p:spPr>
          <a:xfrm>
            <a:off x="7443572" y="1156442"/>
            <a:ext cx="1069313" cy="857250"/>
          </a:xfrm>
          <a:prstGeom prst="rect">
            <a:avLst/>
          </a:prstGeom>
        </p:spPr>
        <p:txBody>
          <a:bodyPr/>
          <a:lstStyle>
            <a:lvl1pPr marL="0" indent="0">
              <a:buNone/>
              <a:defRPr sz="2400"/>
            </a:lvl1pPr>
            <a:lvl2pPr>
              <a:defRPr sz="1400"/>
            </a:lvl2pPr>
            <a:lvl3pPr>
              <a:defRPr sz="1400"/>
            </a:lvl3pPr>
            <a:lvl4pPr>
              <a:defRPr sz="1400"/>
            </a:lvl4pPr>
            <a:lvl5pPr>
              <a:defRPr sz="1400"/>
            </a:lvl5pPr>
          </a:lstStyle>
          <a:p>
            <a:pPr lvl="0"/>
            <a:r>
              <a:rPr lang="en-US" dirty="0"/>
              <a:t>Add Text</a:t>
            </a:r>
          </a:p>
        </p:txBody>
      </p:sp>
      <p:sp>
        <p:nvSpPr>
          <p:cNvPr id="41" name="Text Placeholder 11">
            <a:extLst>
              <a:ext uri="{FF2B5EF4-FFF2-40B4-BE49-F238E27FC236}">
                <a16:creationId xmlns:a16="http://schemas.microsoft.com/office/drawing/2014/main" id="{E2597700-B14B-BC45-8511-8F1D292C26C0}"/>
              </a:ext>
            </a:extLst>
          </p:cNvPr>
          <p:cNvSpPr>
            <a:spLocks noGrp="1"/>
          </p:cNvSpPr>
          <p:nvPr>
            <p:ph type="body" sz="quarter" idx="22" hasCustomPrompt="1"/>
          </p:nvPr>
        </p:nvSpPr>
        <p:spPr>
          <a:xfrm>
            <a:off x="7440412" y="1982489"/>
            <a:ext cx="1072473" cy="459828"/>
          </a:xfrm>
          <a:prstGeom prst="rect">
            <a:avLst/>
          </a:prstGeom>
        </p:spPr>
        <p:txBody>
          <a:bodyPr/>
          <a:lstStyle>
            <a:lvl1pPr marL="0" indent="0">
              <a:buNone/>
              <a:defRPr sz="1600">
                <a:solidFill>
                  <a:srgbClr val="8B1C86"/>
                </a:solidFill>
              </a:defRPr>
            </a:lvl1pPr>
            <a:lvl2pPr>
              <a:defRPr sz="1400"/>
            </a:lvl2pPr>
            <a:lvl3pPr>
              <a:defRPr sz="1400"/>
            </a:lvl3pPr>
            <a:lvl4pPr>
              <a:defRPr sz="1400"/>
            </a:lvl4pPr>
            <a:lvl5pPr>
              <a:defRPr sz="1400"/>
            </a:lvl5pPr>
          </a:lstStyle>
          <a:p>
            <a:pPr lvl="0"/>
            <a:r>
              <a:rPr lang="en-US" dirty="0"/>
              <a:t>Add Text</a:t>
            </a:r>
          </a:p>
        </p:txBody>
      </p:sp>
    </p:spTree>
    <p:extLst>
      <p:ext uri="{BB962C8B-B14F-4D97-AF65-F5344CB8AC3E}">
        <p14:creationId xmlns:p14="http://schemas.microsoft.com/office/powerpoint/2010/main" val="40536659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bullets">
    <p:spTree>
      <p:nvGrpSpPr>
        <p:cNvPr id="1" name=""/>
        <p:cNvGrpSpPr/>
        <p:nvPr/>
      </p:nvGrpSpPr>
      <p:grpSpPr>
        <a:xfrm>
          <a:off x="0" y="0"/>
          <a:ext cx="0" cy="0"/>
          <a:chOff x="0" y="0"/>
          <a:chExt cx="0" cy="0"/>
        </a:xfrm>
      </p:grpSpPr>
      <p:grpSp>
        <p:nvGrpSpPr>
          <p:cNvPr id="30" name="Grup 13">
            <a:extLst>
              <a:ext uri="{FF2B5EF4-FFF2-40B4-BE49-F238E27FC236}">
                <a16:creationId xmlns:a16="http://schemas.microsoft.com/office/drawing/2014/main" id="{6265AB0E-B4E8-6E40-B3AF-0967B6FBD634}"/>
              </a:ext>
            </a:extLst>
          </p:cNvPr>
          <p:cNvGrpSpPr/>
          <p:nvPr userDrawn="1"/>
        </p:nvGrpSpPr>
        <p:grpSpPr>
          <a:xfrm>
            <a:off x="1586793" y="2929739"/>
            <a:ext cx="341744" cy="341744"/>
            <a:chOff x="1714500" y="5126917"/>
            <a:chExt cx="469900" cy="469900"/>
          </a:xfrm>
          <a:solidFill>
            <a:schemeClr val="accent1"/>
          </a:solidFill>
        </p:grpSpPr>
        <p:sp>
          <p:nvSpPr>
            <p:cNvPr id="31" name="Oval 30">
              <a:extLst>
                <a:ext uri="{FF2B5EF4-FFF2-40B4-BE49-F238E27FC236}">
                  <a16:creationId xmlns:a16="http://schemas.microsoft.com/office/drawing/2014/main" id="{80DC204F-55F0-D040-9AF7-D9753A19DF07}"/>
                </a:ext>
              </a:extLst>
            </p:cNvPr>
            <p:cNvSpPr/>
            <p:nvPr/>
          </p:nvSpPr>
          <p:spPr>
            <a:xfrm>
              <a:off x="1714500" y="5126917"/>
              <a:ext cx="469900" cy="469900"/>
            </a:xfrm>
            <a:prstGeom prst="ellipse">
              <a:avLst/>
            </a:prstGeom>
            <a:grpFill/>
            <a:ln w="3430" cap="flat">
              <a:noFill/>
              <a:prstDash val="solid"/>
              <a:miter/>
            </a:ln>
          </p:spPr>
          <p:txBody>
            <a:bodyPr rtlCol="0" anchor="ctr"/>
            <a:lstStyle/>
            <a:p>
              <a:pPr algn="l"/>
              <a:endParaRPr lang="en-ID"/>
            </a:p>
          </p:txBody>
        </p:sp>
        <p:cxnSp>
          <p:nvCxnSpPr>
            <p:cNvPr id="32" name="Konektor Panah Lurus 11">
              <a:extLst>
                <a:ext uri="{FF2B5EF4-FFF2-40B4-BE49-F238E27FC236}">
                  <a16:creationId xmlns:a16="http://schemas.microsoft.com/office/drawing/2014/main" id="{5E23F437-A183-7542-BAFF-9E9F5FD7B808}"/>
                </a:ext>
              </a:extLst>
            </p:cNvPr>
            <p:cNvCxnSpPr>
              <a:cxnSpLocks/>
            </p:cNvCxnSpPr>
            <p:nvPr/>
          </p:nvCxnSpPr>
          <p:spPr>
            <a:xfrm>
              <a:off x="1835564" y="5361867"/>
              <a:ext cx="227772" cy="0"/>
            </a:xfrm>
            <a:prstGeom prst="straightConnector1">
              <a:avLst/>
            </a:prstGeom>
            <a:grpFill/>
            <a:ln>
              <a:solidFill>
                <a:schemeClr val="bg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34" name="Grup 15">
            <a:extLst>
              <a:ext uri="{FF2B5EF4-FFF2-40B4-BE49-F238E27FC236}">
                <a16:creationId xmlns:a16="http://schemas.microsoft.com/office/drawing/2014/main" id="{7EA5D1FB-79D9-554A-B10C-21336F04E228}"/>
              </a:ext>
            </a:extLst>
          </p:cNvPr>
          <p:cNvGrpSpPr/>
          <p:nvPr userDrawn="1"/>
        </p:nvGrpSpPr>
        <p:grpSpPr>
          <a:xfrm>
            <a:off x="1586793" y="3528801"/>
            <a:ext cx="341744" cy="341744"/>
            <a:chOff x="1714500" y="5126917"/>
            <a:chExt cx="469900" cy="469900"/>
          </a:xfrm>
          <a:solidFill>
            <a:schemeClr val="accent1"/>
          </a:solidFill>
        </p:grpSpPr>
        <p:sp>
          <p:nvSpPr>
            <p:cNvPr id="35" name="Oval 34">
              <a:extLst>
                <a:ext uri="{FF2B5EF4-FFF2-40B4-BE49-F238E27FC236}">
                  <a16:creationId xmlns:a16="http://schemas.microsoft.com/office/drawing/2014/main" id="{AE38E404-020B-044E-8FA0-B62F81246EBB}"/>
                </a:ext>
              </a:extLst>
            </p:cNvPr>
            <p:cNvSpPr/>
            <p:nvPr/>
          </p:nvSpPr>
          <p:spPr>
            <a:xfrm>
              <a:off x="1714500" y="5126917"/>
              <a:ext cx="469900" cy="469900"/>
            </a:xfrm>
            <a:prstGeom prst="ellipse">
              <a:avLst/>
            </a:prstGeom>
            <a:grpFill/>
            <a:ln w="3430" cap="flat">
              <a:noFill/>
              <a:prstDash val="solid"/>
              <a:miter/>
            </a:ln>
          </p:spPr>
          <p:txBody>
            <a:bodyPr rtlCol="0" anchor="ctr"/>
            <a:lstStyle/>
            <a:p>
              <a:pPr algn="l"/>
              <a:endParaRPr lang="en-ID"/>
            </a:p>
          </p:txBody>
        </p:sp>
        <p:cxnSp>
          <p:nvCxnSpPr>
            <p:cNvPr id="36" name="Konektor Panah Lurus 17">
              <a:extLst>
                <a:ext uri="{FF2B5EF4-FFF2-40B4-BE49-F238E27FC236}">
                  <a16:creationId xmlns:a16="http://schemas.microsoft.com/office/drawing/2014/main" id="{259F38CF-CA3C-C64B-92A6-A9C767D42B95}"/>
                </a:ext>
              </a:extLst>
            </p:cNvPr>
            <p:cNvCxnSpPr>
              <a:cxnSpLocks/>
            </p:cNvCxnSpPr>
            <p:nvPr/>
          </p:nvCxnSpPr>
          <p:spPr>
            <a:xfrm>
              <a:off x="1835564" y="5361867"/>
              <a:ext cx="227772" cy="0"/>
            </a:xfrm>
            <a:prstGeom prst="straightConnector1">
              <a:avLst/>
            </a:prstGeom>
            <a:grpFill/>
            <a:ln>
              <a:solidFill>
                <a:schemeClr val="bg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38" name="Grup 19">
            <a:extLst>
              <a:ext uri="{FF2B5EF4-FFF2-40B4-BE49-F238E27FC236}">
                <a16:creationId xmlns:a16="http://schemas.microsoft.com/office/drawing/2014/main" id="{169D28C1-0B2E-CE44-B6B9-D23686A45B21}"/>
              </a:ext>
            </a:extLst>
          </p:cNvPr>
          <p:cNvGrpSpPr/>
          <p:nvPr userDrawn="1"/>
        </p:nvGrpSpPr>
        <p:grpSpPr>
          <a:xfrm>
            <a:off x="1586793" y="4163716"/>
            <a:ext cx="341744" cy="341744"/>
            <a:chOff x="1714500" y="5126917"/>
            <a:chExt cx="469900" cy="469900"/>
          </a:xfrm>
          <a:solidFill>
            <a:schemeClr val="accent1"/>
          </a:solidFill>
        </p:grpSpPr>
        <p:sp>
          <p:nvSpPr>
            <p:cNvPr id="39" name="Oval 38">
              <a:extLst>
                <a:ext uri="{FF2B5EF4-FFF2-40B4-BE49-F238E27FC236}">
                  <a16:creationId xmlns:a16="http://schemas.microsoft.com/office/drawing/2014/main" id="{5A250214-CAFE-2049-AAAF-15D170A43309}"/>
                </a:ext>
              </a:extLst>
            </p:cNvPr>
            <p:cNvSpPr/>
            <p:nvPr/>
          </p:nvSpPr>
          <p:spPr>
            <a:xfrm>
              <a:off x="1714500" y="5126917"/>
              <a:ext cx="469900" cy="469900"/>
            </a:xfrm>
            <a:prstGeom prst="ellipse">
              <a:avLst/>
            </a:prstGeom>
            <a:grpFill/>
            <a:ln w="3430" cap="flat">
              <a:noFill/>
              <a:prstDash val="solid"/>
              <a:miter/>
            </a:ln>
          </p:spPr>
          <p:txBody>
            <a:bodyPr rtlCol="0" anchor="ctr"/>
            <a:lstStyle/>
            <a:p>
              <a:pPr algn="l"/>
              <a:endParaRPr lang="en-ID"/>
            </a:p>
          </p:txBody>
        </p:sp>
        <p:cxnSp>
          <p:nvCxnSpPr>
            <p:cNvPr id="40" name="Konektor Panah Lurus 21">
              <a:extLst>
                <a:ext uri="{FF2B5EF4-FFF2-40B4-BE49-F238E27FC236}">
                  <a16:creationId xmlns:a16="http://schemas.microsoft.com/office/drawing/2014/main" id="{B1339B68-10EB-9942-B720-38F25E7A4A86}"/>
                </a:ext>
              </a:extLst>
            </p:cNvPr>
            <p:cNvCxnSpPr>
              <a:cxnSpLocks/>
            </p:cNvCxnSpPr>
            <p:nvPr/>
          </p:nvCxnSpPr>
          <p:spPr>
            <a:xfrm>
              <a:off x="1835564" y="5361867"/>
              <a:ext cx="227772" cy="0"/>
            </a:xfrm>
            <a:prstGeom prst="straightConnector1">
              <a:avLst/>
            </a:prstGeom>
            <a:grpFill/>
            <a:ln>
              <a:solidFill>
                <a:schemeClr val="bg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42" name="Grup 23">
            <a:extLst>
              <a:ext uri="{FF2B5EF4-FFF2-40B4-BE49-F238E27FC236}">
                <a16:creationId xmlns:a16="http://schemas.microsoft.com/office/drawing/2014/main" id="{BAFABF23-57A6-D04E-89AC-75C8FAD59513}"/>
              </a:ext>
            </a:extLst>
          </p:cNvPr>
          <p:cNvGrpSpPr/>
          <p:nvPr userDrawn="1"/>
        </p:nvGrpSpPr>
        <p:grpSpPr>
          <a:xfrm>
            <a:off x="1586793" y="4762778"/>
            <a:ext cx="341744" cy="341744"/>
            <a:chOff x="1714500" y="5126917"/>
            <a:chExt cx="469900" cy="469900"/>
          </a:xfrm>
          <a:solidFill>
            <a:schemeClr val="accent1"/>
          </a:solidFill>
        </p:grpSpPr>
        <p:sp>
          <p:nvSpPr>
            <p:cNvPr id="43" name="Oval 42">
              <a:extLst>
                <a:ext uri="{FF2B5EF4-FFF2-40B4-BE49-F238E27FC236}">
                  <a16:creationId xmlns:a16="http://schemas.microsoft.com/office/drawing/2014/main" id="{6C41C1D3-19A9-3C4C-A862-9D96CF60D6A9}"/>
                </a:ext>
              </a:extLst>
            </p:cNvPr>
            <p:cNvSpPr/>
            <p:nvPr/>
          </p:nvSpPr>
          <p:spPr>
            <a:xfrm>
              <a:off x="1714500" y="5126917"/>
              <a:ext cx="469900" cy="469900"/>
            </a:xfrm>
            <a:prstGeom prst="ellipse">
              <a:avLst/>
            </a:prstGeom>
            <a:grpFill/>
            <a:ln w="3430" cap="flat">
              <a:noFill/>
              <a:prstDash val="solid"/>
              <a:miter/>
            </a:ln>
          </p:spPr>
          <p:txBody>
            <a:bodyPr rtlCol="0" anchor="ctr"/>
            <a:lstStyle/>
            <a:p>
              <a:pPr algn="l"/>
              <a:endParaRPr lang="en-ID"/>
            </a:p>
          </p:txBody>
        </p:sp>
        <p:cxnSp>
          <p:nvCxnSpPr>
            <p:cNvPr id="44" name="Konektor Panah Lurus 25">
              <a:extLst>
                <a:ext uri="{FF2B5EF4-FFF2-40B4-BE49-F238E27FC236}">
                  <a16:creationId xmlns:a16="http://schemas.microsoft.com/office/drawing/2014/main" id="{2C394DCA-90CA-8F46-8BA4-BEE803569BBA}"/>
                </a:ext>
              </a:extLst>
            </p:cNvPr>
            <p:cNvCxnSpPr>
              <a:cxnSpLocks/>
            </p:cNvCxnSpPr>
            <p:nvPr/>
          </p:nvCxnSpPr>
          <p:spPr>
            <a:xfrm>
              <a:off x="1835564" y="5361867"/>
              <a:ext cx="227772" cy="0"/>
            </a:xfrm>
            <a:prstGeom prst="straightConnector1">
              <a:avLst/>
            </a:prstGeom>
            <a:grpFill/>
            <a:ln>
              <a:solidFill>
                <a:schemeClr val="bg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46" name="Grup 27">
            <a:extLst>
              <a:ext uri="{FF2B5EF4-FFF2-40B4-BE49-F238E27FC236}">
                <a16:creationId xmlns:a16="http://schemas.microsoft.com/office/drawing/2014/main" id="{7136E374-FF80-2E44-A0C0-D212A332A05C}"/>
              </a:ext>
            </a:extLst>
          </p:cNvPr>
          <p:cNvGrpSpPr/>
          <p:nvPr userDrawn="1"/>
        </p:nvGrpSpPr>
        <p:grpSpPr>
          <a:xfrm>
            <a:off x="6642835" y="2929739"/>
            <a:ext cx="341744" cy="341744"/>
            <a:chOff x="1714500" y="5126917"/>
            <a:chExt cx="469900" cy="469900"/>
          </a:xfrm>
          <a:solidFill>
            <a:schemeClr val="accent1"/>
          </a:solidFill>
        </p:grpSpPr>
        <p:sp>
          <p:nvSpPr>
            <p:cNvPr id="47" name="Oval 46">
              <a:extLst>
                <a:ext uri="{FF2B5EF4-FFF2-40B4-BE49-F238E27FC236}">
                  <a16:creationId xmlns:a16="http://schemas.microsoft.com/office/drawing/2014/main" id="{B161C864-1519-FF41-A942-424FF1073A69}"/>
                </a:ext>
              </a:extLst>
            </p:cNvPr>
            <p:cNvSpPr/>
            <p:nvPr/>
          </p:nvSpPr>
          <p:spPr>
            <a:xfrm>
              <a:off x="1714500" y="5126917"/>
              <a:ext cx="469900" cy="469900"/>
            </a:xfrm>
            <a:prstGeom prst="ellipse">
              <a:avLst/>
            </a:prstGeom>
            <a:grpFill/>
            <a:ln w="3430" cap="flat">
              <a:noFill/>
              <a:prstDash val="solid"/>
              <a:miter/>
            </a:ln>
          </p:spPr>
          <p:txBody>
            <a:bodyPr rtlCol="0" anchor="ctr"/>
            <a:lstStyle/>
            <a:p>
              <a:pPr algn="l"/>
              <a:endParaRPr lang="en-ID"/>
            </a:p>
          </p:txBody>
        </p:sp>
        <p:cxnSp>
          <p:nvCxnSpPr>
            <p:cNvPr id="48" name="Konektor Panah Lurus 29">
              <a:extLst>
                <a:ext uri="{FF2B5EF4-FFF2-40B4-BE49-F238E27FC236}">
                  <a16:creationId xmlns:a16="http://schemas.microsoft.com/office/drawing/2014/main" id="{5A97F92B-FFE1-7F44-A9F3-A7A0039FEB43}"/>
                </a:ext>
              </a:extLst>
            </p:cNvPr>
            <p:cNvCxnSpPr>
              <a:cxnSpLocks/>
            </p:cNvCxnSpPr>
            <p:nvPr/>
          </p:nvCxnSpPr>
          <p:spPr>
            <a:xfrm>
              <a:off x="1835564" y="5361867"/>
              <a:ext cx="227772" cy="0"/>
            </a:xfrm>
            <a:prstGeom prst="straightConnector1">
              <a:avLst/>
            </a:prstGeom>
            <a:grpFill/>
            <a:ln>
              <a:solidFill>
                <a:schemeClr val="bg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50" name="Grup 31">
            <a:extLst>
              <a:ext uri="{FF2B5EF4-FFF2-40B4-BE49-F238E27FC236}">
                <a16:creationId xmlns:a16="http://schemas.microsoft.com/office/drawing/2014/main" id="{A50757B0-80F5-C14D-AF4C-4E11B50FB29C}"/>
              </a:ext>
            </a:extLst>
          </p:cNvPr>
          <p:cNvGrpSpPr/>
          <p:nvPr userDrawn="1"/>
        </p:nvGrpSpPr>
        <p:grpSpPr>
          <a:xfrm>
            <a:off x="6642835" y="3528801"/>
            <a:ext cx="341744" cy="341744"/>
            <a:chOff x="1714500" y="5126917"/>
            <a:chExt cx="469900" cy="469900"/>
          </a:xfrm>
          <a:solidFill>
            <a:schemeClr val="accent1"/>
          </a:solidFill>
        </p:grpSpPr>
        <p:sp>
          <p:nvSpPr>
            <p:cNvPr id="51" name="Oval 50">
              <a:extLst>
                <a:ext uri="{FF2B5EF4-FFF2-40B4-BE49-F238E27FC236}">
                  <a16:creationId xmlns:a16="http://schemas.microsoft.com/office/drawing/2014/main" id="{12B19EAC-D9FE-4349-A8CE-2559C79FF8F9}"/>
                </a:ext>
              </a:extLst>
            </p:cNvPr>
            <p:cNvSpPr/>
            <p:nvPr/>
          </p:nvSpPr>
          <p:spPr>
            <a:xfrm>
              <a:off x="1714500" y="5126917"/>
              <a:ext cx="469900" cy="469900"/>
            </a:xfrm>
            <a:prstGeom prst="ellipse">
              <a:avLst/>
            </a:prstGeom>
            <a:grpFill/>
            <a:ln w="3430" cap="flat">
              <a:noFill/>
              <a:prstDash val="solid"/>
              <a:miter/>
            </a:ln>
          </p:spPr>
          <p:txBody>
            <a:bodyPr rtlCol="0" anchor="ctr"/>
            <a:lstStyle/>
            <a:p>
              <a:pPr algn="l"/>
              <a:endParaRPr lang="en-ID"/>
            </a:p>
          </p:txBody>
        </p:sp>
        <p:cxnSp>
          <p:nvCxnSpPr>
            <p:cNvPr id="52" name="Konektor Panah Lurus 33">
              <a:extLst>
                <a:ext uri="{FF2B5EF4-FFF2-40B4-BE49-F238E27FC236}">
                  <a16:creationId xmlns:a16="http://schemas.microsoft.com/office/drawing/2014/main" id="{AD73AFEA-A4D4-1B42-BFE0-233F3EB185A2}"/>
                </a:ext>
              </a:extLst>
            </p:cNvPr>
            <p:cNvCxnSpPr>
              <a:cxnSpLocks/>
            </p:cNvCxnSpPr>
            <p:nvPr/>
          </p:nvCxnSpPr>
          <p:spPr>
            <a:xfrm>
              <a:off x="1835564" y="5361867"/>
              <a:ext cx="227772" cy="0"/>
            </a:xfrm>
            <a:prstGeom prst="straightConnector1">
              <a:avLst/>
            </a:prstGeom>
            <a:grpFill/>
            <a:ln>
              <a:solidFill>
                <a:schemeClr val="bg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54" name="Grup 35">
            <a:extLst>
              <a:ext uri="{FF2B5EF4-FFF2-40B4-BE49-F238E27FC236}">
                <a16:creationId xmlns:a16="http://schemas.microsoft.com/office/drawing/2014/main" id="{5E6042A0-920C-AD4C-8293-552813F17E66}"/>
              </a:ext>
            </a:extLst>
          </p:cNvPr>
          <p:cNvGrpSpPr/>
          <p:nvPr userDrawn="1"/>
        </p:nvGrpSpPr>
        <p:grpSpPr>
          <a:xfrm>
            <a:off x="6642835" y="4163716"/>
            <a:ext cx="341744" cy="341744"/>
            <a:chOff x="1714500" y="5126917"/>
            <a:chExt cx="469900" cy="469900"/>
          </a:xfrm>
          <a:solidFill>
            <a:schemeClr val="accent1"/>
          </a:solidFill>
        </p:grpSpPr>
        <p:sp>
          <p:nvSpPr>
            <p:cNvPr id="55" name="Oval 54">
              <a:extLst>
                <a:ext uri="{FF2B5EF4-FFF2-40B4-BE49-F238E27FC236}">
                  <a16:creationId xmlns:a16="http://schemas.microsoft.com/office/drawing/2014/main" id="{4FC28215-619B-3D44-8D32-A4EDE43B29E5}"/>
                </a:ext>
              </a:extLst>
            </p:cNvPr>
            <p:cNvSpPr/>
            <p:nvPr/>
          </p:nvSpPr>
          <p:spPr>
            <a:xfrm>
              <a:off x="1714500" y="5126917"/>
              <a:ext cx="469900" cy="469900"/>
            </a:xfrm>
            <a:prstGeom prst="ellipse">
              <a:avLst/>
            </a:prstGeom>
            <a:grpFill/>
            <a:ln w="3430" cap="flat">
              <a:noFill/>
              <a:prstDash val="solid"/>
              <a:miter/>
            </a:ln>
          </p:spPr>
          <p:txBody>
            <a:bodyPr rtlCol="0" anchor="ctr"/>
            <a:lstStyle/>
            <a:p>
              <a:pPr algn="l"/>
              <a:endParaRPr lang="en-ID"/>
            </a:p>
          </p:txBody>
        </p:sp>
        <p:cxnSp>
          <p:nvCxnSpPr>
            <p:cNvPr id="56" name="Konektor Panah Lurus 37">
              <a:extLst>
                <a:ext uri="{FF2B5EF4-FFF2-40B4-BE49-F238E27FC236}">
                  <a16:creationId xmlns:a16="http://schemas.microsoft.com/office/drawing/2014/main" id="{6E836505-E971-0B47-992D-746F2FBA924C}"/>
                </a:ext>
              </a:extLst>
            </p:cNvPr>
            <p:cNvCxnSpPr>
              <a:cxnSpLocks/>
            </p:cNvCxnSpPr>
            <p:nvPr/>
          </p:nvCxnSpPr>
          <p:spPr>
            <a:xfrm>
              <a:off x="1835564" y="5361867"/>
              <a:ext cx="227772" cy="0"/>
            </a:xfrm>
            <a:prstGeom prst="straightConnector1">
              <a:avLst/>
            </a:prstGeom>
            <a:grpFill/>
            <a:ln>
              <a:solidFill>
                <a:schemeClr val="bg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58" name="Grup 39">
            <a:extLst>
              <a:ext uri="{FF2B5EF4-FFF2-40B4-BE49-F238E27FC236}">
                <a16:creationId xmlns:a16="http://schemas.microsoft.com/office/drawing/2014/main" id="{C0D4454B-3396-B049-AD4B-950AD236371C}"/>
              </a:ext>
            </a:extLst>
          </p:cNvPr>
          <p:cNvGrpSpPr/>
          <p:nvPr userDrawn="1"/>
        </p:nvGrpSpPr>
        <p:grpSpPr>
          <a:xfrm>
            <a:off x="6642835" y="4762778"/>
            <a:ext cx="341744" cy="341744"/>
            <a:chOff x="1714500" y="5126917"/>
            <a:chExt cx="469900" cy="469900"/>
          </a:xfrm>
          <a:solidFill>
            <a:schemeClr val="accent1"/>
          </a:solidFill>
        </p:grpSpPr>
        <p:sp>
          <p:nvSpPr>
            <p:cNvPr id="59" name="Oval 58">
              <a:extLst>
                <a:ext uri="{FF2B5EF4-FFF2-40B4-BE49-F238E27FC236}">
                  <a16:creationId xmlns:a16="http://schemas.microsoft.com/office/drawing/2014/main" id="{346531D5-B37E-5C41-BC7D-D3BE2787B899}"/>
                </a:ext>
              </a:extLst>
            </p:cNvPr>
            <p:cNvSpPr/>
            <p:nvPr/>
          </p:nvSpPr>
          <p:spPr>
            <a:xfrm>
              <a:off x="1714500" y="5126917"/>
              <a:ext cx="469900" cy="469900"/>
            </a:xfrm>
            <a:prstGeom prst="ellipse">
              <a:avLst/>
            </a:prstGeom>
            <a:grpFill/>
            <a:ln w="3430" cap="flat">
              <a:noFill/>
              <a:prstDash val="solid"/>
              <a:miter/>
            </a:ln>
          </p:spPr>
          <p:txBody>
            <a:bodyPr rtlCol="0" anchor="ctr"/>
            <a:lstStyle/>
            <a:p>
              <a:pPr algn="l"/>
              <a:endParaRPr lang="en-ID"/>
            </a:p>
          </p:txBody>
        </p:sp>
        <p:cxnSp>
          <p:nvCxnSpPr>
            <p:cNvPr id="60" name="Konektor Panah Lurus 41">
              <a:extLst>
                <a:ext uri="{FF2B5EF4-FFF2-40B4-BE49-F238E27FC236}">
                  <a16:creationId xmlns:a16="http://schemas.microsoft.com/office/drawing/2014/main" id="{3523B11D-978B-144B-86AF-AE50E17AD0ED}"/>
                </a:ext>
              </a:extLst>
            </p:cNvPr>
            <p:cNvCxnSpPr>
              <a:cxnSpLocks/>
            </p:cNvCxnSpPr>
            <p:nvPr/>
          </p:nvCxnSpPr>
          <p:spPr>
            <a:xfrm>
              <a:off x="1835564" y="5361867"/>
              <a:ext cx="227772" cy="0"/>
            </a:xfrm>
            <a:prstGeom prst="straightConnector1">
              <a:avLst/>
            </a:prstGeom>
            <a:grpFill/>
            <a:ln>
              <a:solidFill>
                <a:schemeClr val="bg1"/>
              </a:solidFill>
              <a:tailEnd type="triangle"/>
            </a:ln>
          </p:spPr>
          <p:style>
            <a:lnRef idx="1">
              <a:schemeClr val="accent1"/>
            </a:lnRef>
            <a:fillRef idx="0">
              <a:schemeClr val="accent1"/>
            </a:fillRef>
            <a:effectRef idx="0">
              <a:schemeClr val="accent1"/>
            </a:effectRef>
            <a:fontRef idx="minor">
              <a:schemeClr val="tx1"/>
            </a:fontRef>
          </p:style>
        </p:cxnSp>
      </p:grpSp>
      <p:cxnSp>
        <p:nvCxnSpPr>
          <p:cNvPr id="62" name="Konektor Lurus 44">
            <a:extLst>
              <a:ext uri="{FF2B5EF4-FFF2-40B4-BE49-F238E27FC236}">
                <a16:creationId xmlns:a16="http://schemas.microsoft.com/office/drawing/2014/main" id="{FCD0201A-583D-1043-9D3E-DA8828ADA747}"/>
              </a:ext>
            </a:extLst>
          </p:cNvPr>
          <p:cNvCxnSpPr/>
          <p:nvPr userDrawn="1"/>
        </p:nvCxnSpPr>
        <p:spPr>
          <a:xfrm flipH="1">
            <a:off x="1586792" y="3381367"/>
            <a:ext cx="4083346"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63" name="Konektor Lurus 45">
            <a:extLst>
              <a:ext uri="{FF2B5EF4-FFF2-40B4-BE49-F238E27FC236}">
                <a16:creationId xmlns:a16="http://schemas.microsoft.com/office/drawing/2014/main" id="{D5E5145E-0F3F-A246-B066-7DD3AB120800}"/>
              </a:ext>
            </a:extLst>
          </p:cNvPr>
          <p:cNvCxnSpPr/>
          <p:nvPr userDrawn="1"/>
        </p:nvCxnSpPr>
        <p:spPr>
          <a:xfrm flipH="1">
            <a:off x="1586792" y="4005361"/>
            <a:ext cx="4083346"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64" name="Konektor Lurus 46">
            <a:extLst>
              <a:ext uri="{FF2B5EF4-FFF2-40B4-BE49-F238E27FC236}">
                <a16:creationId xmlns:a16="http://schemas.microsoft.com/office/drawing/2014/main" id="{43684999-6AC6-2842-B9E1-5611133E7629}"/>
              </a:ext>
            </a:extLst>
          </p:cNvPr>
          <p:cNvCxnSpPr/>
          <p:nvPr userDrawn="1"/>
        </p:nvCxnSpPr>
        <p:spPr>
          <a:xfrm flipH="1">
            <a:off x="1586792" y="4629356"/>
            <a:ext cx="4083346"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65" name="Konektor Lurus 48">
            <a:extLst>
              <a:ext uri="{FF2B5EF4-FFF2-40B4-BE49-F238E27FC236}">
                <a16:creationId xmlns:a16="http://schemas.microsoft.com/office/drawing/2014/main" id="{A4779D37-6A34-2D4F-8300-251585FEFDDC}"/>
              </a:ext>
            </a:extLst>
          </p:cNvPr>
          <p:cNvCxnSpPr/>
          <p:nvPr userDrawn="1"/>
        </p:nvCxnSpPr>
        <p:spPr>
          <a:xfrm flipH="1">
            <a:off x="6642834" y="3381367"/>
            <a:ext cx="4083346"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66" name="Konektor Lurus 49">
            <a:extLst>
              <a:ext uri="{FF2B5EF4-FFF2-40B4-BE49-F238E27FC236}">
                <a16:creationId xmlns:a16="http://schemas.microsoft.com/office/drawing/2014/main" id="{9C1FD0A2-E651-DE41-BD0B-22F9FC847260}"/>
              </a:ext>
            </a:extLst>
          </p:cNvPr>
          <p:cNvCxnSpPr/>
          <p:nvPr userDrawn="1"/>
        </p:nvCxnSpPr>
        <p:spPr>
          <a:xfrm flipH="1">
            <a:off x="6642834" y="4005361"/>
            <a:ext cx="4083346"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67" name="Konektor Lurus 50">
            <a:extLst>
              <a:ext uri="{FF2B5EF4-FFF2-40B4-BE49-F238E27FC236}">
                <a16:creationId xmlns:a16="http://schemas.microsoft.com/office/drawing/2014/main" id="{AB67DAAD-22FB-C04B-91D2-91E2D1BC3C00}"/>
              </a:ext>
            </a:extLst>
          </p:cNvPr>
          <p:cNvCxnSpPr/>
          <p:nvPr userDrawn="1"/>
        </p:nvCxnSpPr>
        <p:spPr>
          <a:xfrm flipH="1">
            <a:off x="6642834" y="4629356"/>
            <a:ext cx="4083346"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nvGrpSpPr>
          <p:cNvPr id="68" name="Grup 13">
            <a:extLst>
              <a:ext uri="{FF2B5EF4-FFF2-40B4-BE49-F238E27FC236}">
                <a16:creationId xmlns:a16="http://schemas.microsoft.com/office/drawing/2014/main" id="{B6BF3C4F-B570-1C4F-8D97-3BA319C26361}"/>
              </a:ext>
            </a:extLst>
          </p:cNvPr>
          <p:cNvGrpSpPr/>
          <p:nvPr userDrawn="1"/>
        </p:nvGrpSpPr>
        <p:grpSpPr>
          <a:xfrm>
            <a:off x="1586793" y="1714500"/>
            <a:ext cx="341744" cy="341744"/>
            <a:chOff x="1714500" y="5126917"/>
            <a:chExt cx="469900" cy="469900"/>
          </a:xfrm>
          <a:solidFill>
            <a:schemeClr val="accent1"/>
          </a:solidFill>
        </p:grpSpPr>
        <p:sp>
          <p:nvSpPr>
            <p:cNvPr id="69" name="Oval 68">
              <a:extLst>
                <a:ext uri="{FF2B5EF4-FFF2-40B4-BE49-F238E27FC236}">
                  <a16:creationId xmlns:a16="http://schemas.microsoft.com/office/drawing/2014/main" id="{DAEB6900-0ED8-8D40-9E84-F7F6FA96E23B}"/>
                </a:ext>
              </a:extLst>
            </p:cNvPr>
            <p:cNvSpPr/>
            <p:nvPr/>
          </p:nvSpPr>
          <p:spPr>
            <a:xfrm>
              <a:off x="1714500" y="5126917"/>
              <a:ext cx="469900" cy="469900"/>
            </a:xfrm>
            <a:prstGeom prst="ellipse">
              <a:avLst/>
            </a:prstGeom>
            <a:grpFill/>
            <a:ln w="3430" cap="flat">
              <a:noFill/>
              <a:prstDash val="solid"/>
              <a:miter/>
            </a:ln>
          </p:spPr>
          <p:txBody>
            <a:bodyPr rtlCol="0" anchor="ctr"/>
            <a:lstStyle/>
            <a:p>
              <a:pPr algn="l"/>
              <a:endParaRPr lang="en-ID"/>
            </a:p>
          </p:txBody>
        </p:sp>
        <p:cxnSp>
          <p:nvCxnSpPr>
            <p:cNvPr id="70" name="Konektor Panah Lurus 11">
              <a:extLst>
                <a:ext uri="{FF2B5EF4-FFF2-40B4-BE49-F238E27FC236}">
                  <a16:creationId xmlns:a16="http://schemas.microsoft.com/office/drawing/2014/main" id="{51B35B56-77B3-1D43-91FA-19C761902F6C}"/>
                </a:ext>
              </a:extLst>
            </p:cNvPr>
            <p:cNvCxnSpPr>
              <a:cxnSpLocks/>
            </p:cNvCxnSpPr>
            <p:nvPr/>
          </p:nvCxnSpPr>
          <p:spPr>
            <a:xfrm>
              <a:off x="1835564" y="5361867"/>
              <a:ext cx="227772" cy="0"/>
            </a:xfrm>
            <a:prstGeom prst="straightConnector1">
              <a:avLst/>
            </a:prstGeom>
            <a:grpFill/>
            <a:ln>
              <a:solidFill>
                <a:schemeClr val="bg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72" name="Grup 15">
            <a:extLst>
              <a:ext uri="{FF2B5EF4-FFF2-40B4-BE49-F238E27FC236}">
                <a16:creationId xmlns:a16="http://schemas.microsoft.com/office/drawing/2014/main" id="{43BDD109-F229-E544-AE80-9503D8E0B472}"/>
              </a:ext>
            </a:extLst>
          </p:cNvPr>
          <p:cNvGrpSpPr/>
          <p:nvPr userDrawn="1"/>
        </p:nvGrpSpPr>
        <p:grpSpPr>
          <a:xfrm>
            <a:off x="1586793" y="2313562"/>
            <a:ext cx="341744" cy="341744"/>
            <a:chOff x="1714500" y="5126917"/>
            <a:chExt cx="469900" cy="469900"/>
          </a:xfrm>
          <a:solidFill>
            <a:schemeClr val="accent1"/>
          </a:solidFill>
        </p:grpSpPr>
        <p:sp>
          <p:nvSpPr>
            <p:cNvPr id="73" name="Oval 72">
              <a:extLst>
                <a:ext uri="{FF2B5EF4-FFF2-40B4-BE49-F238E27FC236}">
                  <a16:creationId xmlns:a16="http://schemas.microsoft.com/office/drawing/2014/main" id="{81BCA346-103D-994F-9105-D2281C95661D}"/>
                </a:ext>
              </a:extLst>
            </p:cNvPr>
            <p:cNvSpPr/>
            <p:nvPr/>
          </p:nvSpPr>
          <p:spPr>
            <a:xfrm>
              <a:off x="1714500" y="5126917"/>
              <a:ext cx="469900" cy="469900"/>
            </a:xfrm>
            <a:prstGeom prst="ellipse">
              <a:avLst/>
            </a:prstGeom>
            <a:grpFill/>
            <a:ln w="3430" cap="flat">
              <a:noFill/>
              <a:prstDash val="solid"/>
              <a:miter/>
            </a:ln>
          </p:spPr>
          <p:txBody>
            <a:bodyPr rtlCol="0" anchor="ctr"/>
            <a:lstStyle/>
            <a:p>
              <a:pPr algn="l"/>
              <a:endParaRPr lang="en-ID"/>
            </a:p>
          </p:txBody>
        </p:sp>
        <p:cxnSp>
          <p:nvCxnSpPr>
            <p:cNvPr id="74" name="Konektor Panah Lurus 17">
              <a:extLst>
                <a:ext uri="{FF2B5EF4-FFF2-40B4-BE49-F238E27FC236}">
                  <a16:creationId xmlns:a16="http://schemas.microsoft.com/office/drawing/2014/main" id="{B35C4B56-2CB4-0E4C-9DCD-EB32856ACAA9}"/>
                </a:ext>
              </a:extLst>
            </p:cNvPr>
            <p:cNvCxnSpPr>
              <a:cxnSpLocks/>
            </p:cNvCxnSpPr>
            <p:nvPr/>
          </p:nvCxnSpPr>
          <p:spPr>
            <a:xfrm>
              <a:off x="1835564" y="5361867"/>
              <a:ext cx="227772" cy="0"/>
            </a:xfrm>
            <a:prstGeom prst="straightConnector1">
              <a:avLst/>
            </a:prstGeom>
            <a:grpFill/>
            <a:ln>
              <a:solidFill>
                <a:schemeClr val="bg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76" name="Grup 27">
            <a:extLst>
              <a:ext uri="{FF2B5EF4-FFF2-40B4-BE49-F238E27FC236}">
                <a16:creationId xmlns:a16="http://schemas.microsoft.com/office/drawing/2014/main" id="{460DE88A-41AA-9B4A-8C34-55485AF96DB4}"/>
              </a:ext>
            </a:extLst>
          </p:cNvPr>
          <p:cNvGrpSpPr/>
          <p:nvPr userDrawn="1"/>
        </p:nvGrpSpPr>
        <p:grpSpPr>
          <a:xfrm>
            <a:off x="6642835" y="1714500"/>
            <a:ext cx="341744" cy="341744"/>
            <a:chOff x="1714500" y="5126917"/>
            <a:chExt cx="469900" cy="469900"/>
          </a:xfrm>
          <a:solidFill>
            <a:schemeClr val="accent1"/>
          </a:solidFill>
        </p:grpSpPr>
        <p:sp>
          <p:nvSpPr>
            <p:cNvPr id="77" name="Oval 76">
              <a:extLst>
                <a:ext uri="{FF2B5EF4-FFF2-40B4-BE49-F238E27FC236}">
                  <a16:creationId xmlns:a16="http://schemas.microsoft.com/office/drawing/2014/main" id="{DD73DE43-1C36-1546-868A-0AE4D5123B6C}"/>
                </a:ext>
              </a:extLst>
            </p:cNvPr>
            <p:cNvSpPr/>
            <p:nvPr/>
          </p:nvSpPr>
          <p:spPr>
            <a:xfrm>
              <a:off x="1714500" y="5126917"/>
              <a:ext cx="469900" cy="469900"/>
            </a:xfrm>
            <a:prstGeom prst="ellipse">
              <a:avLst/>
            </a:prstGeom>
            <a:grpFill/>
            <a:ln w="3430" cap="flat">
              <a:noFill/>
              <a:prstDash val="solid"/>
              <a:miter/>
            </a:ln>
          </p:spPr>
          <p:txBody>
            <a:bodyPr rtlCol="0" anchor="ctr"/>
            <a:lstStyle/>
            <a:p>
              <a:pPr algn="l"/>
              <a:endParaRPr lang="en-ID"/>
            </a:p>
          </p:txBody>
        </p:sp>
        <p:cxnSp>
          <p:nvCxnSpPr>
            <p:cNvPr id="78" name="Konektor Panah Lurus 29">
              <a:extLst>
                <a:ext uri="{FF2B5EF4-FFF2-40B4-BE49-F238E27FC236}">
                  <a16:creationId xmlns:a16="http://schemas.microsoft.com/office/drawing/2014/main" id="{9E3F222E-4D9C-F640-8F75-DD4205382382}"/>
                </a:ext>
              </a:extLst>
            </p:cNvPr>
            <p:cNvCxnSpPr>
              <a:cxnSpLocks/>
            </p:cNvCxnSpPr>
            <p:nvPr/>
          </p:nvCxnSpPr>
          <p:spPr>
            <a:xfrm>
              <a:off x="1835564" y="5361867"/>
              <a:ext cx="227772" cy="0"/>
            </a:xfrm>
            <a:prstGeom prst="straightConnector1">
              <a:avLst/>
            </a:prstGeom>
            <a:grpFill/>
            <a:ln>
              <a:solidFill>
                <a:schemeClr val="bg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80" name="Grup 31">
            <a:extLst>
              <a:ext uri="{FF2B5EF4-FFF2-40B4-BE49-F238E27FC236}">
                <a16:creationId xmlns:a16="http://schemas.microsoft.com/office/drawing/2014/main" id="{B0312A84-176E-3A47-9425-7589C36B4C0E}"/>
              </a:ext>
            </a:extLst>
          </p:cNvPr>
          <p:cNvGrpSpPr/>
          <p:nvPr userDrawn="1"/>
        </p:nvGrpSpPr>
        <p:grpSpPr>
          <a:xfrm>
            <a:off x="6642835" y="2313562"/>
            <a:ext cx="341744" cy="341744"/>
            <a:chOff x="1714500" y="5126917"/>
            <a:chExt cx="469900" cy="469900"/>
          </a:xfrm>
          <a:solidFill>
            <a:schemeClr val="accent1"/>
          </a:solidFill>
        </p:grpSpPr>
        <p:sp>
          <p:nvSpPr>
            <p:cNvPr id="81" name="Oval 80">
              <a:extLst>
                <a:ext uri="{FF2B5EF4-FFF2-40B4-BE49-F238E27FC236}">
                  <a16:creationId xmlns:a16="http://schemas.microsoft.com/office/drawing/2014/main" id="{9FEA6491-DB19-FE4D-A4FA-4DCE8136F626}"/>
                </a:ext>
              </a:extLst>
            </p:cNvPr>
            <p:cNvSpPr/>
            <p:nvPr/>
          </p:nvSpPr>
          <p:spPr>
            <a:xfrm>
              <a:off x="1714500" y="5126917"/>
              <a:ext cx="469900" cy="469900"/>
            </a:xfrm>
            <a:prstGeom prst="ellipse">
              <a:avLst/>
            </a:prstGeom>
            <a:grpFill/>
            <a:ln w="3430" cap="flat">
              <a:noFill/>
              <a:prstDash val="solid"/>
              <a:miter/>
            </a:ln>
          </p:spPr>
          <p:txBody>
            <a:bodyPr rtlCol="0" anchor="ctr"/>
            <a:lstStyle/>
            <a:p>
              <a:pPr algn="l"/>
              <a:endParaRPr lang="en-ID"/>
            </a:p>
          </p:txBody>
        </p:sp>
        <p:cxnSp>
          <p:nvCxnSpPr>
            <p:cNvPr id="82" name="Konektor Panah Lurus 33">
              <a:extLst>
                <a:ext uri="{FF2B5EF4-FFF2-40B4-BE49-F238E27FC236}">
                  <a16:creationId xmlns:a16="http://schemas.microsoft.com/office/drawing/2014/main" id="{B02433DE-CBA7-B648-A098-54D7B429D169}"/>
                </a:ext>
              </a:extLst>
            </p:cNvPr>
            <p:cNvCxnSpPr>
              <a:cxnSpLocks/>
            </p:cNvCxnSpPr>
            <p:nvPr/>
          </p:nvCxnSpPr>
          <p:spPr>
            <a:xfrm>
              <a:off x="1835564" y="5361867"/>
              <a:ext cx="227772" cy="0"/>
            </a:xfrm>
            <a:prstGeom prst="straightConnector1">
              <a:avLst/>
            </a:prstGeom>
            <a:grpFill/>
            <a:ln>
              <a:solidFill>
                <a:schemeClr val="bg1"/>
              </a:solidFill>
              <a:tailEnd type="triangle"/>
            </a:ln>
          </p:spPr>
          <p:style>
            <a:lnRef idx="1">
              <a:schemeClr val="accent1"/>
            </a:lnRef>
            <a:fillRef idx="0">
              <a:schemeClr val="accent1"/>
            </a:fillRef>
            <a:effectRef idx="0">
              <a:schemeClr val="accent1"/>
            </a:effectRef>
            <a:fontRef idx="minor">
              <a:schemeClr val="tx1"/>
            </a:fontRef>
          </p:style>
        </p:cxnSp>
      </p:grpSp>
      <p:cxnSp>
        <p:nvCxnSpPr>
          <p:cNvPr id="84" name="Konektor Lurus 44">
            <a:extLst>
              <a:ext uri="{FF2B5EF4-FFF2-40B4-BE49-F238E27FC236}">
                <a16:creationId xmlns:a16="http://schemas.microsoft.com/office/drawing/2014/main" id="{F43E6731-FF7F-6443-9DC1-88DF87B5A6EE}"/>
              </a:ext>
            </a:extLst>
          </p:cNvPr>
          <p:cNvCxnSpPr/>
          <p:nvPr userDrawn="1"/>
        </p:nvCxnSpPr>
        <p:spPr>
          <a:xfrm flipH="1">
            <a:off x="1586792" y="2166128"/>
            <a:ext cx="4083346"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85" name="Konektor Lurus 45">
            <a:extLst>
              <a:ext uri="{FF2B5EF4-FFF2-40B4-BE49-F238E27FC236}">
                <a16:creationId xmlns:a16="http://schemas.microsoft.com/office/drawing/2014/main" id="{51F9D616-6829-1641-ACFD-E1A696F8AC04}"/>
              </a:ext>
            </a:extLst>
          </p:cNvPr>
          <p:cNvCxnSpPr/>
          <p:nvPr userDrawn="1"/>
        </p:nvCxnSpPr>
        <p:spPr>
          <a:xfrm flipH="1">
            <a:off x="1586792" y="2790122"/>
            <a:ext cx="4083346"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86" name="Konektor Lurus 48">
            <a:extLst>
              <a:ext uri="{FF2B5EF4-FFF2-40B4-BE49-F238E27FC236}">
                <a16:creationId xmlns:a16="http://schemas.microsoft.com/office/drawing/2014/main" id="{71F59B41-CE25-5741-B86D-E5F3073A179B}"/>
              </a:ext>
            </a:extLst>
          </p:cNvPr>
          <p:cNvCxnSpPr/>
          <p:nvPr userDrawn="1"/>
        </p:nvCxnSpPr>
        <p:spPr>
          <a:xfrm flipH="1">
            <a:off x="6642834" y="2166128"/>
            <a:ext cx="4083346"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87" name="Konektor Lurus 49">
            <a:extLst>
              <a:ext uri="{FF2B5EF4-FFF2-40B4-BE49-F238E27FC236}">
                <a16:creationId xmlns:a16="http://schemas.microsoft.com/office/drawing/2014/main" id="{142D7626-A22C-E942-B425-777B2FCD4426}"/>
              </a:ext>
            </a:extLst>
          </p:cNvPr>
          <p:cNvCxnSpPr/>
          <p:nvPr userDrawn="1"/>
        </p:nvCxnSpPr>
        <p:spPr>
          <a:xfrm flipH="1">
            <a:off x="6642834" y="2790122"/>
            <a:ext cx="4083346"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pic>
        <p:nvPicPr>
          <p:cNvPr id="104" name="Picture 103">
            <a:extLst>
              <a:ext uri="{FF2B5EF4-FFF2-40B4-BE49-F238E27FC236}">
                <a16:creationId xmlns:a16="http://schemas.microsoft.com/office/drawing/2014/main" id="{0A96E8A9-2D93-B846-9E54-0DAECDF82C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04958" y="6440016"/>
            <a:ext cx="2059484" cy="284644"/>
          </a:xfrm>
          <a:prstGeom prst="rect">
            <a:avLst/>
          </a:prstGeom>
        </p:spPr>
      </p:pic>
      <p:sp>
        <p:nvSpPr>
          <p:cNvPr id="105" name="TextBox 104">
            <a:extLst>
              <a:ext uri="{FF2B5EF4-FFF2-40B4-BE49-F238E27FC236}">
                <a16:creationId xmlns:a16="http://schemas.microsoft.com/office/drawing/2014/main" id="{3048426E-0A1F-454A-BAF1-DED3502CAA69}"/>
              </a:ext>
            </a:extLst>
          </p:cNvPr>
          <p:cNvSpPr txBox="1"/>
          <p:nvPr userDrawn="1"/>
        </p:nvSpPr>
        <p:spPr>
          <a:xfrm>
            <a:off x="-229642" y="6481847"/>
            <a:ext cx="914400" cy="246221"/>
          </a:xfrm>
          <a:prstGeom prst="rect">
            <a:avLst/>
          </a:prstGeom>
          <a:noFill/>
        </p:spPr>
        <p:txBody>
          <a:bodyPr wrap="square">
            <a:spAutoFit/>
          </a:bodyPr>
          <a:lstStyle/>
          <a:p>
            <a:pPr algn="r"/>
            <a:fld id="{260E2A6B-A809-4840-BF14-8648BC0BDF87}" type="slidenum">
              <a:rPr lang="id-ID" sz="1000" b="1" i="0" spc="0" smtClean="0">
                <a:solidFill>
                  <a:srgbClr val="8B1C86"/>
                </a:solidFill>
                <a:latin typeface="+mj-lt"/>
                <a:ea typeface="Montserrat Semi" charset="0"/>
                <a:cs typeface="Montserrat Semi" charset="0"/>
              </a:rPr>
              <a:pPr algn="r"/>
              <a:t>‹#›</a:t>
            </a:fld>
            <a:endParaRPr lang="en-US" sz="1000" b="1" dirty="0">
              <a:solidFill>
                <a:srgbClr val="8B1C86"/>
              </a:solidFill>
            </a:endParaRPr>
          </a:p>
        </p:txBody>
      </p:sp>
      <p:sp>
        <p:nvSpPr>
          <p:cNvPr id="106" name="Text Placeholder 14">
            <a:extLst>
              <a:ext uri="{FF2B5EF4-FFF2-40B4-BE49-F238E27FC236}">
                <a16:creationId xmlns:a16="http://schemas.microsoft.com/office/drawing/2014/main" id="{80445B90-A9FF-FC49-B3DD-5719CA29F2E9}"/>
              </a:ext>
            </a:extLst>
          </p:cNvPr>
          <p:cNvSpPr>
            <a:spLocks noGrp="1"/>
          </p:cNvSpPr>
          <p:nvPr>
            <p:ph type="body" sz="quarter" idx="10"/>
          </p:nvPr>
        </p:nvSpPr>
        <p:spPr>
          <a:xfrm>
            <a:off x="119336" y="129932"/>
            <a:ext cx="8801100" cy="603355"/>
          </a:xfrm>
          <a:prstGeom prst="rect">
            <a:avLst/>
          </a:prstGeom>
        </p:spPr>
        <p:txBody>
          <a:bodyPr anchor="ctr"/>
          <a:lstStyle>
            <a:lvl1pPr marL="0" indent="0" algn="l">
              <a:buNone/>
              <a:defRPr sz="3200" b="1">
                <a:solidFill>
                  <a:srgbClr val="8B1C86"/>
                </a:solidFill>
                <a:latin typeface="Century Gothic" panose="020B0502020202020204" pitchFamily="34" charset="0"/>
              </a:defRPr>
            </a:lvl1pPr>
          </a:lstStyle>
          <a:p>
            <a:pPr lvl="0"/>
            <a:r>
              <a:rPr lang="en-GB"/>
              <a:t>Click to edit Master text styles</a:t>
            </a:r>
          </a:p>
        </p:txBody>
      </p:sp>
      <p:cxnSp>
        <p:nvCxnSpPr>
          <p:cNvPr id="107" name="Straight Connector 106">
            <a:extLst>
              <a:ext uri="{FF2B5EF4-FFF2-40B4-BE49-F238E27FC236}">
                <a16:creationId xmlns:a16="http://schemas.microsoft.com/office/drawing/2014/main" id="{76072222-C815-654C-995C-2C2E8FFB4543}"/>
              </a:ext>
            </a:extLst>
          </p:cNvPr>
          <p:cNvCxnSpPr/>
          <p:nvPr userDrawn="1"/>
        </p:nvCxnSpPr>
        <p:spPr>
          <a:xfrm>
            <a:off x="0" y="6324600"/>
            <a:ext cx="1219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id="{65D07786-73F1-1E4B-9A53-4C8FABDBB247}"/>
              </a:ext>
            </a:extLst>
          </p:cNvPr>
          <p:cNvCxnSpPr/>
          <p:nvPr userDrawn="1"/>
        </p:nvCxnSpPr>
        <p:spPr>
          <a:xfrm>
            <a:off x="0" y="800100"/>
            <a:ext cx="12192000"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Text Placeholder 2">
            <a:extLst>
              <a:ext uri="{FF2B5EF4-FFF2-40B4-BE49-F238E27FC236}">
                <a16:creationId xmlns:a16="http://schemas.microsoft.com/office/drawing/2014/main" id="{AF87FC65-98F3-B649-94A3-B7C44FC8385F}"/>
              </a:ext>
            </a:extLst>
          </p:cNvPr>
          <p:cNvSpPr>
            <a:spLocks noGrp="1"/>
          </p:cNvSpPr>
          <p:nvPr>
            <p:ph type="body" sz="quarter" idx="11" hasCustomPrompt="1"/>
          </p:nvPr>
        </p:nvSpPr>
        <p:spPr>
          <a:xfrm>
            <a:off x="2137574" y="1738631"/>
            <a:ext cx="3201988" cy="341313"/>
          </a:xfrm>
          <a:prstGeom prst="rect">
            <a:avLst/>
          </a:prstGeom>
        </p:spPr>
        <p:txBody>
          <a:bodyPr/>
          <a:lstStyle>
            <a:lvl1pPr marL="0" indent="0">
              <a:buNone/>
              <a:defRPr sz="1400"/>
            </a:lvl1pPr>
          </a:lstStyle>
          <a:p>
            <a:pPr lvl="0"/>
            <a:r>
              <a:rPr lang="en-GB" dirty="0"/>
              <a:t>Text here</a:t>
            </a:r>
            <a:endParaRPr lang="en-US" dirty="0"/>
          </a:p>
        </p:txBody>
      </p:sp>
      <p:sp>
        <p:nvSpPr>
          <p:cNvPr id="88" name="Text Placeholder 2">
            <a:extLst>
              <a:ext uri="{FF2B5EF4-FFF2-40B4-BE49-F238E27FC236}">
                <a16:creationId xmlns:a16="http://schemas.microsoft.com/office/drawing/2014/main" id="{B6CD623F-BC7E-E141-B43F-6D2384A0DD66}"/>
              </a:ext>
            </a:extLst>
          </p:cNvPr>
          <p:cNvSpPr>
            <a:spLocks noGrp="1"/>
          </p:cNvSpPr>
          <p:nvPr>
            <p:ph type="body" sz="quarter" idx="12" hasCustomPrompt="1"/>
          </p:nvPr>
        </p:nvSpPr>
        <p:spPr>
          <a:xfrm>
            <a:off x="2137574" y="2313777"/>
            <a:ext cx="3201988" cy="341313"/>
          </a:xfrm>
          <a:prstGeom prst="rect">
            <a:avLst/>
          </a:prstGeom>
        </p:spPr>
        <p:txBody>
          <a:bodyPr/>
          <a:lstStyle>
            <a:lvl1pPr marL="0" indent="0">
              <a:buNone/>
              <a:defRPr sz="1400"/>
            </a:lvl1pPr>
          </a:lstStyle>
          <a:p>
            <a:pPr lvl="0"/>
            <a:r>
              <a:rPr lang="en-GB" dirty="0"/>
              <a:t>Text here</a:t>
            </a:r>
            <a:endParaRPr lang="en-US" dirty="0"/>
          </a:p>
        </p:txBody>
      </p:sp>
      <p:sp>
        <p:nvSpPr>
          <p:cNvPr id="89" name="Text Placeholder 2">
            <a:extLst>
              <a:ext uri="{FF2B5EF4-FFF2-40B4-BE49-F238E27FC236}">
                <a16:creationId xmlns:a16="http://schemas.microsoft.com/office/drawing/2014/main" id="{C81CA442-992F-B340-99C9-99346701EF40}"/>
              </a:ext>
            </a:extLst>
          </p:cNvPr>
          <p:cNvSpPr>
            <a:spLocks noGrp="1"/>
          </p:cNvSpPr>
          <p:nvPr>
            <p:ph type="body" sz="quarter" idx="13" hasCustomPrompt="1"/>
          </p:nvPr>
        </p:nvSpPr>
        <p:spPr>
          <a:xfrm>
            <a:off x="2137574" y="2914019"/>
            <a:ext cx="3201988" cy="341313"/>
          </a:xfrm>
          <a:prstGeom prst="rect">
            <a:avLst/>
          </a:prstGeom>
        </p:spPr>
        <p:txBody>
          <a:bodyPr/>
          <a:lstStyle>
            <a:lvl1pPr marL="0" indent="0">
              <a:buNone/>
              <a:defRPr sz="1400"/>
            </a:lvl1pPr>
          </a:lstStyle>
          <a:p>
            <a:pPr lvl="0"/>
            <a:r>
              <a:rPr lang="en-GB" dirty="0"/>
              <a:t>Text here</a:t>
            </a:r>
            <a:endParaRPr lang="en-US" dirty="0"/>
          </a:p>
        </p:txBody>
      </p:sp>
      <p:sp>
        <p:nvSpPr>
          <p:cNvPr id="90" name="Text Placeholder 2">
            <a:extLst>
              <a:ext uri="{FF2B5EF4-FFF2-40B4-BE49-F238E27FC236}">
                <a16:creationId xmlns:a16="http://schemas.microsoft.com/office/drawing/2014/main" id="{4DCC839F-C10F-1540-8EC7-64289B3D35AA}"/>
              </a:ext>
            </a:extLst>
          </p:cNvPr>
          <p:cNvSpPr>
            <a:spLocks noGrp="1"/>
          </p:cNvSpPr>
          <p:nvPr>
            <p:ph type="body" sz="quarter" idx="14" hasCustomPrompt="1"/>
          </p:nvPr>
        </p:nvSpPr>
        <p:spPr>
          <a:xfrm>
            <a:off x="2137574" y="3516184"/>
            <a:ext cx="3201988" cy="341313"/>
          </a:xfrm>
          <a:prstGeom prst="rect">
            <a:avLst/>
          </a:prstGeom>
        </p:spPr>
        <p:txBody>
          <a:bodyPr/>
          <a:lstStyle>
            <a:lvl1pPr marL="0" indent="0">
              <a:buNone/>
              <a:defRPr sz="1400"/>
            </a:lvl1pPr>
          </a:lstStyle>
          <a:p>
            <a:pPr lvl="0"/>
            <a:r>
              <a:rPr lang="en-GB" dirty="0"/>
              <a:t>Text here</a:t>
            </a:r>
            <a:endParaRPr lang="en-US" dirty="0"/>
          </a:p>
        </p:txBody>
      </p:sp>
      <p:sp>
        <p:nvSpPr>
          <p:cNvPr id="91" name="Text Placeholder 2">
            <a:extLst>
              <a:ext uri="{FF2B5EF4-FFF2-40B4-BE49-F238E27FC236}">
                <a16:creationId xmlns:a16="http://schemas.microsoft.com/office/drawing/2014/main" id="{BE10FD9E-0822-0644-94DD-A052358B2AC9}"/>
              </a:ext>
            </a:extLst>
          </p:cNvPr>
          <p:cNvSpPr>
            <a:spLocks noGrp="1"/>
          </p:cNvSpPr>
          <p:nvPr>
            <p:ph type="body" sz="quarter" idx="15" hasCustomPrompt="1"/>
          </p:nvPr>
        </p:nvSpPr>
        <p:spPr>
          <a:xfrm>
            <a:off x="2137574" y="4140177"/>
            <a:ext cx="3201988" cy="341313"/>
          </a:xfrm>
          <a:prstGeom prst="rect">
            <a:avLst/>
          </a:prstGeom>
        </p:spPr>
        <p:txBody>
          <a:bodyPr/>
          <a:lstStyle>
            <a:lvl1pPr marL="0" indent="0">
              <a:buNone/>
              <a:defRPr sz="1400"/>
            </a:lvl1pPr>
          </a:lstStyle>
          <a:p>
            <a:pPr lvl="0"/>
            <a:r>
              <a:rPr lang="en-GB" dirty="0"/>
              <a:t>Text here</a:t>
            </a:r>
            <a:endParaRPr lang="en-US" dirty="0"/>
          </a:p>
        </p:txBody>
      </p:sp>
      <p:sp>
        <p:nvSpPr>
          <p:cNvPr id="92" name="Text Placeholder 2">
            <a:extLst>
              <a:ext uri="{FF2B5EF4-FFF2-40B4-BE49-F238E27FC236}">
                <a16:creationId xmlns:a16="http://schemas.microsoft.com/office/drawing/2014/main" id="{EF629261-13E8-0443-BD9A-2E9F86B6ED24}"/>
              </a:ext>
            </a:extLst>
          </p:cNvPr>
          <p:cNvSpPr>
            <a:spLocks noGrp="1"/>
          </p:cNvSpPr>
          <p:nvPr>
            <p:ph type="body" sz="quarter" idx="16" hasCustomPrompt="1"/>
          </p:nvPr>
        </p:nvSpPr>
        <p:spPr>
          <a:xfrm>
            <a:off x="2137574" y="4775922"/>
            <a:ext cx="3201988" cy="341313"/>
          </a:xfrm>
          <a:prstGeom prst="rect">
            <a:avLst/>
          </a:prstGeom>
        </p:spPr>
        <p:txBody>
          <a:bodyPr/>
          <a:lstStyle>
            <a:lvl1pPr marL="0" indent="0">
              <a:buNone/>
              <a:defRPr sz="1400"/>
            </a:lvl1pPr>
          </a:lstStyle>
          <a:p>
            <a:pPr lvl="0"/>
            <a:r>
              <a:rPr lang="en-GB" dirty="0"/>
              <a:t>Text here</a:t>
            </a:r>
            <a:endParaRPr lang="en-US" dirty="0"/>
          </a:p>
        </p:txBody>
      </p:sp>
      <p:sp>
        <p:nvSpPr>
          <p:cNvPr id="93" name="Text Placeholder 2">
            <a:extLst>
              <a:ext uri="{FF2B5EF4-FFF2-40B4-BE49-F238E27FC236}">
                <a16:creationId xmlns:a16="http://schemas.microsoft.com/office/drawing/2014/main" id="{B4A2BB45-9098-4D44-81C5-5100DD9EBF32}"/>
              </a:ext>
            </a:extLst>
          </p:cNvPr>
          <p:cNvSpPr>
            <a:spLocks noGrp="1"/>
          </p:cNvSpPr>
          <p:nvPr>
            <p:ph type="body" sz="quarter" idx="17" hasCustomPrompt="1"/>
          </p:nvPr>
        </p:nvSpPr>
        <p:spPr>
          <a:xfrm>
            <a:off x="7403219" y="1738631"/>
            <a:ext cx="3201988" cy="341313"/>
          </a:xfrm>
          <a:prstGeom prst="rect">
            <a:avLst/>
          </a:prstGeom>
        </p:spPr>
        <p:txBody>
          <a:bodyPr/>
          <a:lstStyle>
            <a:lvl1pPr marL="0" indent="0">
              <a:buNone/>
              <a:defRPr sz="1400"/>
            </a:lvl1pPr>
          </a:lstStyle>
          <a:p>
            <a:pPr lvl="0"/>
            <a:r>
              <a:rPr lang="en-GB" dirty="0"/>
              <a:t>Text here</a:t>
            </a:r>
            <a:endParaRPr lang="en-US" dirty="0"/>
          </a:p>
        </p:txBody>
      </p:sp>
      <p:sp>
        <p:nvSpPr>
          <p:cNvPr id="94" name="Text Placeholder 2">
            <a:extLst>
              <a:ext uri="{FF2B5EF4-FFF2-40B4-BE49-F238E27FC236}">
                <a16:creationId xmlns:a16="http://schemas.microsoft.com/office/drawing/2014/main" id="{43FE3A2C-B8EB-3143-A665-829E8EF58026}"/>
              </a:ext>
            </a:extLst>
          </p:cNvPr>
          <p:cNvSpPr>
            <a:spLocks noGrp="1"/>
          </p:cNvSpPr>
          <p:nvPr>
            <p:ph type="body" sz="quarter" idx="18" hasCustomPrompt="1"/>
          </p:nvPr>
        </p:nvSpPr>
        <p:spPr>
          <a:xfrm>
            <a:off x="7403219" y="2313777"/>
            <a:ext cx="3201988" cy="341313"/>
          </a:xfrm>
          <a:prstGeom prst="rect">
            <a:avLst/>
          </a:prstGeom>
        </p:spPr>
        <p:txBody>
          <a:bodyPr/>
          <a:lstStyle>
            <a:lvl1pPr marL="0" indent="0">
              <a:buNone/>
              <a:defRPr sz="1400"/>
            </a:lvl1pPr>
          </a:lstStyle>
          <a:p>
            <a:pPr lvl="0"/>
            <a:r>
              <a:rPr lang="en-GB" dirty="0"/>
              <a:t>Text here</a:t>
            </a:r>
            <a:endParaRPr lang="en-US" dirty="0"/>
          </a:p>
        </p:txBody>
      </p:sp>
      <p:sp>
        <p:nvSpPr>
          <p:cNvPr id="95" name="Text Placeholder 2">
            <a:extLst>
              <a:ext uri="{FF2B5EF4-FFF2-40B4-BE49-F238E27FC236}">
                <a16:creationId xmlns:a16="http://schemas.microsoft.com/office/drawing/2014/main" id="{917823DC-5087-FA4B-8D4E-C9871FBA67C6}"/>
              </a:ext>
            </a:extLst>
          </p:cNvPr>
          <p:cNvSpPr>
            <a:spLocks noGrp="1"/>
          </p:cNvSpPr>
          <p:nvPr>
            <p:ph type="body" sz="quarter" idx="19" hasCustomPrompt="1"/>
          </p:nvPr>
        </p:nvSpPr>
        <p:spPr>
          <a:xfrm>
            <a:off x="7403219" y="2914019"/>
            <a:ext cx="3201988" cy="341313"/>
          </a:xfrm>
          <a:prstGeom prst="rect">
            <a:avLst/>
          </a:prstGeom>
        </p:spPr>
        <p:txBody>
          <a:bodyPr/>
          <a:lstStyle>
            <a:lvl1pPr marL="0" indent="0">
              <a:buNone/>
              <a:defRPr sz="1400"/>
            </a:lvl1pPr>
          </a:lstStyle>
          <a:p>
            <a:pPr lvl="0"/>
            <a:r>
              <a:rPr lang="en-GB" dirty="0"/>
              <a:t>Text here</a:t>
            </a:r>
            <a:endParaRPr lang="en-US" dirty="0"/>
          </a:p>
        </p:txBody>
      </p:sp>
      <p:sp>
        <p:nvSpPr>
          <p:cNvPr id="96" name="Text Placeholder 2">
            <a:extLst>
              <a:ext uri="{FF2B5EF4-FFF2-40B4-BE49-F238E27FC236}">
                <a16:creationId xmlns:a16="http://schemas.microsoft.com/office/drawing/2014/main" id="{9D374DD7-F1D1-1849-8539-916A3970F607}"/>
              </a:ext>
            </a:extLst>
          </p:cNvPr>
          <p:cNvSpPr>
            <a:spLocks noGrp="1"/>
          </p:cNvSpPr>
          <p:nvPr>
            <p:ph type="body" sz="quarter" idx="20" hasCustomPrompt="1"/>
          </p:nvPr>
        </p:nvSpPr>
        <p:spPr>
          <a:xfrm>
            <a:off x="7403219" y="3516184"/>
            <a:ext cx="3201988" cy="341313"/>
          </a:xfrm>
          <a:prstGeom prst="rect">
            <a:avLst/>
          </a:prstGeom>
        </p:spPr>
        <p:txBody>
          <a:bodyPr/>
          <a:lstStyle>
            <a:lvl1pPr marL="0" indent="0">
              <a:buNone/>
              <a:defRPr sz="1400"/>
            </a:lvl1pPr>
          </a:lstStyle>
          <a:p>
            <a:pPr lvl="0"/>
            <a:r>
              <a:rPr lang="en-GB" dirty="0"/>
              <a:t>Text here</a:t>
            </a:r>
            <a:endParaRPr lang="en-US" dirty="0"/>
          </a:p>
        </p:txBody>
      </p:sp>
      <p:sp>
        <p:nvSpPr>
          <p:cNvPr id="97" name="Text Placeholder 2">
            <a:extLst>
              <a:ext uri="{FF2B5EF4-FFF2-40B4-BE49-F238E27FC236}">
                <a16:creationId xmlns:a16="http://schemas.microsoft.com/office/drawing/2014/main" id="{86B02984-A21F-D843-BCDA-97D103AAB381}"/>
              </a:ext>
            </a:extLst>
          </p:cNvPr>
          <p:cNvSpPr>
            <a:spLocks noGrp="1"/>
          </p:cNvSpPr>
          <p:nvPr>
            <p:ph type="body" sz="quarter" idx="21" hasCustomPrompt="1"/>
          </p:nvPr>
        </p:nvSpPr>
        <p:spPr>
          <a:xfrm>
            <a:off x="7403219" y="4140177"/>
            <a:ext cx="3201988" cy="341313"/>
          </a:xfrm>
          <a:prstGeom prst="rect">
            <a:avLst/>
          </a:prstGeom>
        </p:spPr>
        <p:txBody>
          <a:bodyPr/>
          <a:lstStyle>
            <a:lvl1pPr marL="0" indent="0">
              <a:buNone/>
              <a:defRPr sz="1400"/>
            </a:lvl1pPr>
          </a:lstStyle>
          <a:p>
            <a:pPr lvl="0"/>
            <a:r>
              <a:rPr lang="en-GB" dirty="0"/>
              <a:t>Text here</a:t>
            </a:r>
            <a:endParaRPr lang="en-US" dirty="0"/>
          </a:p>
        </p:txBody>
      </p:sp>
      <p:sp>
        <p:nvSpPr>
          <p:cNvPr id="98" name="Text Placeholder 2">
            <a:extLst>
              <a:ext uri="{FF2B5EF4-FFF2-40B4-BE49-F238E27FC236}">
                <a16:creationId xmlns:a16="http://schemas.microsoft.com/office/drawing/2014/main" id="{6BB1BFE7-938D-364A-BFD0-076C3F7B5A86}"/>
              </a:ext>
            </a:extLst>
          </p:cNvPr>
          <p:cNvSpPr>
            <a:spLocks noGrp="1"/>
          </p:cNvSpPr>
          <p:nvPr>
            <p:ph type="body" sz="quarter" idx="22" hasCustomPrompt="1"/>
          </p:nvPr>
        </p:nvSpPr>
        <p:spPr>
          <a:xfrm>
            <a:off x="7403219" y="4775922"/>
            <a:ext cx="3201988" cy="341313"/>
          </a:xfrm>
          <a:prstGeom prst="rect">
            <a:avLst/>
          </a:prstGeom>
        </p:spPr>
        <p:txBody>
          <a:bodyPr/>
          <a:lstStyle>
            <a:lvl1pPr marL="0" indent="0">
              <a:buNone/>
              <a:defRPr sz="1400"/>
            </a:lvl1pPr>
          </a:lstStyle>
          <a:p>
            <a:pPr lvl="0"/>
            <a:r>
              <a:rPr lang="en-GB" dirty="0"/>
              <a:t>Text here</a:t>
            </a:r>
            <a:endParaRPr lang="en-US" dirty="0"/>
          </a:p>
        </p:txBody>
      </p:sp>
    </p:spTree>
    <p:extLst>
      <p:ext uri="{BB962C8B-B14F-4D97-AF65-F5344CB8AC3E}">
        <p14:creationId xmlns:p14="http://schemas.microsoft.com/office/powerpoint/2010/main" val="20295214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6 block">
    <p:spTree>
      <p:nvGrpSpPr>
        <p:cNvPr id="1" name=""/>
        <p:cNvGrpSpPr/>
        <p:nvPr/>
      </p:nvGrpSpPr>
      <p:grpSpPr>
        <a:xfrm>
          <a:off x="0" y="0"/>
          <a:ext cx="0" cy="0"/>
          <a:chOff x="0" y="0"/>
          <a:chExt cx="0" cy="0"/>
        </a:xfrm>
      </p:grpSpPr>
      <p:pic>
        <p:nvPicPr>
          <p:cNvPr id="104" name="Picture 103">
            <a:extLst>
              <a:ext uri="{FF2B5EF4-FFF2-40B4-BE49-F238E27FC236}">
                <a16:creationId xmlns:a16="http://schemas.microsoft.com/office/drawing/2014/main" id="{0A96E8A9-2D93-B846-9E54-0DAECDF82C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04958" y="6440016"/>
            <a:ext cx="2059484" cy="284644"/>
          </a:xfrm>
          <a:prstGeom prst="rect">
            <a:avLst/>
          </a:prstGeom>
        </p:spPr>
      </p:pic>
      <p:sp>
        <p:nvSpPr>
          <p:cNvPr id="105" name="TextBox 104">
            <a:extLst>
              <a:ext uri="{FF2B5EF4-FFF2-40B4-BE49-F238E27FC236}">
                <a16:creationId xmlns:a16="http://schemas.microsoft.com/office/drawing/2014/main" id="{3048426E-0A1F-454A-BAF1-DED3502CAA69}"/>
              </a:ext>
            </a:extLst>
          </p:cNvPr>
          <p:cNvSpPr txBox="1"/>
          <p:nvPr userDrawn="1"/>
        </p:nvSpPr>
        <p:spPr>
          <a:xfrm>
            <a:off x="-229642" y="6481847"/>
            <a:ext cx="914400" cy="246221"/>
          </a:xfrm>
          <a:prstGeom prst="rect">
            <a:avLst/>
          </a:prstGeom>
          <a:noFill/>
        </p:spPr>
        <p:txBody>
          <a:bodyPr wrap="square">
            <a:spAutoFit/>
          </a:bodyPr>
          <a:lstStyle/>
          <a:p>
            <a:pPr algn="r"/>
            <a:fld id="{260E2A6B-A809-4840-BF14-8648BC0BDF87}" type="slidenum">
              <a:rPr lang="id-ID" sz="1000" b="1" i="0" spc="0" smtClean="0">
                <a:solidFill>
                  <a:srgbClr val="8B1C86"/>
                </a:solidFill>
                <a:latin typeface="+mj-lt"/>
                <a:ea typeface="Montserrat Semi" charset="0"/>
                <a:cs typeface="Montserrat Semi" charset="0"/>
              </a:rPr>
              <a:pPr algn="r"/>
              <a:t>‹#›</a:t>
            </a:fld>
            <a:endParaRPr lang="en-US" sz="1000" b="1" dirty="0">
              <a:solidFill>
                <a:srgbClr val="8B1C86"/>
              </a:solidFill>
            </a:endParaRPr>
          </a:p>
        </p:txBody>
      </p:sp>
      <p:sp>
        <p:nvSpPr>
          <p:cNvPr id="106" name="Text Placeholder 14">
            <a:extLst>
              <a:ext uri="{FF2B5EF4-FFF2-40B4-BE49-F238E27FC236}">
                <a16:creationId xmlns:a16="http://schemas.microsoft.com/office/drawing/2014/main" id="{80445B90-A9FF-FC49-B3DD-5719CA29F2E9}"/>
              </a:ext>
            </a:extLst>
          </p:cNvPr>
          <p:cNvSpPr>
            <a:spLocks noGrp="1"/>
          </p:cNvSpPr>
          <p:nvPr>
            <p:ph type="body" sz="quarter" idx="10"/>
          </p:nvPr>
        </p:nvSpPr>
        <p:spPr>
          <a:xfrm>
            <a:off x="119336" y="129932"/>
            <a:ext cx="8801100" cy="603355"/>
          </a:xfrm>
          <a:prstGeom prst="rect">
            <a:avLst/>
          </a:prstGeom>
        </p:spPr>
        <p:txBody>
          <a:bodyPr anchor="ctr"/>
          <a:lstStyle>
            <a:lvl1pPr marL="0" indent="0" algn="l">
              <a:buNone/>
              <a:defRPr sz="3200" b="1">
                <a:solidFill>
                  <a:srgbClr val="8B1C86"/>
                </a:solidFill>
                <a:latin typeface="Century Gothic" panose="020B0502020202020204" pitchFamily="34" charset="0"/>
              </a:defRPr>
            </a:lvl1pPr>
          </a:lstStyle>
          <a:p>
            <a:pPr lvl="0"/>
            <a:r>
              <a:rPr lang="en-GB"/>
              <a:t>Click to edit Master text styles</a:t>
            </a:r>
          </a:p>
        </p:txBody>
      </p:sp>
      <p:cxnSp>
        <p:nvCxnSpPr>
          <p:cNvPr id="107" name="Straight Connector 106">
            <a:extLst>
              <a:ext uri="{FF2B5EF4-FFF2-40B4-BE49-F238E27FC236}">
                <a16:creationId xmlns:a16="http://schemas.microsoft.com/office/drawing/2014/main" id="{76072222-C815-654C-995C-2C2E8FFB4543}"/>
              </a:ext>
            </a:extLst>
          </p:cNvPr>
          <p:cNvCxnSpPr/>
          <p:nvPr userDrawn="1"/>
        </p:nvCxnSpPr>
        <p:spPr>
          <a:xfrm>
            <a:off x="0" y="6324600"/>
            <a:ext cx="1219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id="{65D07786-73F1-1E4B-9A53-4C8FABDBB247}"/>
              </a:ext>
            </a:extLst>
          </p:cNvPr>
          <p:cNvCxnSpPr/>
          <p:nvPr userDrawn="1"/>
        </p:nvCxnSpPr>
        <p:spPr>
          <a:xfrm>
            <a:off x="0" y="800100"/>
            <a:ext cx="12192000"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Text Placeholder 2">
            <a:extLst>
              <a:ext uri="{FF2B5EF4-FFF2-40B4-BE49-F238E27FC236}">
                <a16:creationId xmlns:a16="http://schemas.microsoft.com/office/drawing/2014/main" id="{A55B71CB-8D0D-B749-BBE2-6FBBE41F6207}"/>
              </a:ext>
            </a:extLst>
          </p:cNvPr>
          <p:cNvSpPr>
            <a:spLocks noGrp="1"/>
          </p:cNvSpPr>
          <p:nvPr>
            <p:ph type="body" sz="quarter" idx="11" hasCustomPrompt="1"/>
          </p:nvPr>
        </p:nvSpPr>
        <p:spPr>
          <a:xfrm>
            <a:off x="1404938" y="2414588"/>
            <a:ext cx="2603500" cy="954087"/>
          </a:xfrm>
          <a:prstGeom prst="rect">
            <a:avLst/>
          </a:prstGeom>
        </p:spPr>
        <p:txBody>
          <a:bodyPr/>
          <a:lstStyle>
            <a:lvl1pPr marL="0" indent="0">
              <a:buNone/>
              <a:defRPr sz="1400"/>
            </a:lvl1pPr>
          </a:lstStyle>
          <a:p>
            <a:pPr lvl="0"/>
            <a:r>
              <a:rPr lang="en-US" dirty="0"/>
              <a:t>Text here</a:t>
            </a:r>
          </a:p>
        </p:txBody>
      </p:sp>
      <p:sp>
        <p:nvSpPr>
          <p:cNvPr id="27" name="Text Placeholder 2">
            <a:extLst>
              <a:ext uri="{FF2B5EF4-FFF2-40B4-BE49-F238E27FC236}">
                <a16:creationId xmlns:a16="http://schemas.microsoft.com/office/drawing/2014/main" id="{B8E36CF3-C512-FA4A-98F2-73716E44DEB0}"/>
              </a:ext>
            </a:extLst>
          </p:cNvPr>
          <p:cNvSpPr>
            <a:spLocks noGrp="1"/>
          </p:cNvSpPr>
          <p:nvPr>
            <p:ph type="body" sz="quarter" idx="12" hasCustomPrompt="1"/>
          </p:nvPr>
        </p:nvSpPr>
        <p:spPr>
          <a:xfrm>
            <a:off x="1382884" y="4408773"/>
            <a:ext cx="2603500" cy="954087"/>
          </a:xfrm>
          <a:prstGeom prst="rect">
            <a:avLst/>
          </a:prstGeom>
        </p:spPr>
        <p:txBody>
          <a:bodyPr/>
          <a:lstStyle>
            <a:lvl1pPr marL="0" indent="0">
              <a:buNone/>
              <a:defRPr sz="1400"/>
            </a:lvl1pPr>
          </a:lstStyle>
          <a:p>
            <a:pPr lvl="0"/>
            <a:r>
              <a:rPr lang="en-US" dirty="0"/>
              <a:t>Text here</a:t>
            </a:r>
          </a:p>
        </p:txBody>
      </p:sp>
      <p:sp>
        <p:nvSpPr>
          <p:cNvPr id="28" name="Text Placeholder 2">
            <a:extLst>
              <a:ext uri="{FF2B5EF4-FFF2-40B4-BE49-F238E27FC236}">
                <a16:creationId xmlns:a16="http://schemas.microsoft.com/office/drawing/2014/main" id="{99F8F7B8-9B01-8247-81CD-C692C09CD4AE}"/>
              </a:ext>
            </a:extLst>
          </p:cNvPr>
          <p:cNvSpPr>
            <a:spLocks noGrp="1"/>
          </p:cNvSpPr>
          <p:nvPr>
            <p:ph type="body" sz="quarter" idx="13" hasCustomPrompt="1"/>
          </p:nvPr>
        </p:nvSpPr>
        <p:spPr>
          <a:xfrm>
            <a:off x="4747327" y="4408773"/>
            <a:ext cx="2603500" cy="954087"/>
          </a:xfrm>
          <a:prstGeom prst="rect">
            <a:avLst/>
          </a:prstGeom>
        </p:spPr>
        <p:txBody>
          <a:bodyPr/>
          <a:lstStyle>
            <a:lvl1pPr marL="0" indent="0">
              <a:buNone/>
              <a:defRPr sz="1400"/>
            </a:lvl1pPr>
          </a:lstStyle>
          <a:p>
            <a:pPr lvl="0"/>
            <a:r>
              <a:rPr lang="en-US" dirty="0"/>
              <a:t>Text here</a:t>
            </a:r>
          </a:p>
        </p:txBody>
      </p:sp>
      <p:sp>
        <p:nvSpPr>
          <p:cNvPr id="29" name="Text Placeholder 2">
            <a:extLst>
              <a:ext uri="{FF2B5EF4-FFF2-40B4-BE49-F238E27FC236}">
                <a16:creationId xmlns:a16="http://schemas.microsoft.com/office/drawing/2014/main" id="{EDD7B6B2-3AC4-EA42-8C4C-31B69EF5E79E}"/>
              </a:ext>
            </a:extLst>
          </p:cNvPr>
          <p:cNvSpPr>
            <a:spLocks noGrp="1"/>
          </p:cNvSpPr>
          <p:nvPr>
            <p:ph type="body" sz="quarter" idx="14" hasCustomPrompt="1"/>
          </p:nvPr>
        </p:nvSpPr>
        <p:spPr>
          <a:xfrm>
            <a:off x="4801841" y="2448054"/>
            <a:ext cx="2603500" cy="954087"/>
          </a:xfrm>
          <a:prstGeom prst="rect">
            <a:avLst/>
          </a:prstGeom>
        </p:spPr>
        <p:txBody>
          <a:bodyPr/>
          <a:lstStyle>
            <a:lvl1pPr marL="0" indent="0">
              <a:buNone/>
              <a:defRPr sz="1400"/>
            </a:lvl1pPr>
          </a:lstStyle>
          <a:p>
            <a:pPr lvl="0"/>
            <a:r>
              <a:rPr lang="en-US" dirty="0"/>
              <a:t>Text here</a:t>
            </a:r>
          </a:p>
        </p:txBody>
      </p:sp>
      <p:sp>
        <p:nvSpPr>
          <p:cNvPr id="30" name="Text Placeholder 2">
            <a:extLst>
              <a:ext uri="{FF2B5EF4-FFF2-40B4-BE49-F238E27FC236}">
                <a16:creationId xmlns:a16="http://schemas.microsoft.com/office/drawing/2014/main" id="{D31FA188-AD5D-A240-8DA1-2258C6504A67}"/>
              </a:ext>
            </a:extLst>
          </p:cNvPr>
          <p:cNvSpPr>
            <a:spLocks noGrp="1"/>
          </p:cNvSpPr>
          <p:nvPr>
            <p:ph type="body" sz="quarter" idx="15" hasCustomPrompt="1"/>
          </p:nvPr>
        </p:nvSpPr>
        <p:spPr>
          <a:xfrm>
            <a:off x="8138764" y="2442802"/>
            <a:ext cx="2603500" cy="954087"/>
          </a:xfrm>
          <a:prstGeom prst="rect">
            <a:avLst/>
          </a:prstGeom>
        </p:spPr>
        <p:txBody>
          <a:bodyPr/>
          <a:lstStyle>
            <a:lvl1pPr marL="0" indent="0">
              <a:buNone/>
              <a:defRPr sz="1400"/>
            </a:lvl1pPr>
          </a:lstStyle>
          <a:p>
            <a:pPr lvl="0"/>
            <a:r>
              <a:rPr lang="en-US" dirty="0"/>
              <a:t>Text here</a:t>
            </a:r>
          </a:p>
        </p:txBody>
      </p:sp>
      <p:sp>
        <p:nvSpPr>
          <p:cNvPr id="31" name="Text Placeholder 2">
            <a:extLst>
              <a:ext uri="{FF2B5EF4-FFF2-40B4-BE49-F238E27FC236}">
                <a16:creationId xmlns:a16="http://schemas.microsoft.com/office/drawing/2014/main" id="{BA0D2780-627B-434E-8398-177E20E68009}"/>
              </a:ext>
            </a:extLst>
          </p:cNvPr>
          <p:cNvSpPr>
            <a:spLocks noGrp="1"/>
          </p:cNvSpPr>
          <p:nvPr>
            <p:ph type="body" sz="quarter" idx="16" hasCustomPrompt="1"/>
          </p:nvPr>
        </p:nvSpPr>
        <p:spPr>
          <a:xfrm>
            <a:off x="8138764" y="4400007"/>
            <a:ext cx="2603500" cy="954087"/>
          </a:xfrm>
          <a:prstGeom prst="rect">
            <a:avLst/>
          </a:prstGeom>
        </p:spPr>
        <p:txBody>
          <a:bodyPr/>
          <a:lstStyle>
            <a:lvl1pPr marL="0" indent="0">
              <a:buNone/>
              <a:defRPr sz="1400"/>
            </a:lvl1pPr>
          </a:lstStyle>
          <a:p>
            <a:pPr lvl="0"/>
            <a:r>
              <a:rPr lang="en-US" dirty="0"/>
              <a:t>Text here</a:t>
            </a:r>
          </a:p>
        </p:txBody>
      </p:sp>
      <p:sp>
        <p:nvSpPr>
          <p:cNvPr id="5" name="Text Placeholder 4">
            <a:extLst>
              <a:ext uri="{FF2B5EF4-FFF2-40B4-BE49-F238E27FC236}">
                <a16:creationId xmlns:a16="http://schemas.microsoft.com/office/drawing/2014/main" id="{6417E4F7-DE25-E34C-BE80-2389162F5E64}"/>
              </a:ext>
            </a:extLst>
          </p:cNvPr>
          <p:cNvSpPr>
            <a:spLocks noGrp="1"/>
          </p:cNvSpPr>
          <p:nvPr>
            <p:ph type="body" sz="quarter" idx="17" hasCustomPrompt="1"/>
          </p:nvPr>
        </p:nvSpPr>
        <p:spPr>
          <a:xfrm>
            <a:off x="1327150" y="3997325"/>
            <a:ext cx="2681288" cy="306388"/>
          </a:xfrm>
          <a:prstGeom prst="rect">
            <a:avLst/>
          </a:prstGeom>
        </p:spPr>
        <p:txBody>
          <a:bodyPr/>
          <a:lstStyle>
            <a:lvl1pPr marL="0" indent="0">
              <a:buNone/>
              <a:defRPr sz="1400" b="1">
                <a:solidFill>
                  <a:srgbClr val="8B1C86"/>
                </a:solidFill>
              </a:defRPr>
            </a:lvl1pPr>
            <a:lvl2pPr>
              <a:defRPr sz="1400" b="1"/>
            </a:lvl2pPr>
            <a:lvl3pPr>
              <a:defRPr sz="1400" b="1"/>
            </a:lvl3pPr>
            <a:lvl4pPr>
              <a:defRPr sz="1400" b="1"/>
            </a:lvl4pPr>
            <a:lvl5pPr>
              <a:defRPr sz="1400" b="1"/>
            </a:lvl5pPr>
          </a:lstStyle>
          <a:p>
            <a:pPr lvl="0"/>
            <a:r>
              <a:rPr lang="en-US" dirty="0"/>
              <a:t>Title here</a:t>
            </a:r>
          </a:p>
        </p:txBody>
      </p:sp>
      <p:sp>
        <p:nvSpPr>
          <p:cNvPr id="34" name="Text Placeholder 4">
            <a:extLst>
              <a:ext uri="{FF2B5EF4-FFF2-40B4-BE49-F238E27FC236}">
                <a16:creationId xmlns:a16="http://schemas.microsoft.com/office/drawing/2014/main" id="{5A7117A6-31BC-7D42-8C0C-E62ADF9DAA5E}"/>
              </a:ext>
            </a:extLst>
          </p:cNvPr>
          <p:cNvSpPr>
            <a:spLocks noGrp="1"/>
          </p:cNvSpPr>
          <p:nvPr>
            <p:ph type="body" sz="quarter" idx="18" hasCustomPrompt="1"/>
          </p:nvPr>
        </p:nvSpPr>
        <p:spPr>
          <a:xfrm>
            <a:off x="1387972" y="2080561"/>
            <a:ext cx="2681288" cy="306388"/>
          </a:xfrm>
          <a:prstGeom prst="rect">
            <a:avLst/>
          </a:prstGeom>
        </p:spPr>
        <p:txBody>
          <a:bodyPr/>
          <a:lstStyle>
            <a:lvl1pPr marL="0" indent="0">
              <a:buNone/>
              <a:defRPr sz="1400" b="1">
                <a:solidFill>
                  <a:srgbClr val="8B1C86"/>
                </a:solidFill>
              </a:defRPr>
            </a:lvl1pPr>
            <a:lvl2pPr>
              <a:defRPr sz="1400" b="1"/>
            </a:lvl2pPr>
            <a:lvl3pPr>
              <a:defRPr sz="1400" b="1"/>
            </a:lvl3pPr>
            <a:lvl4pPr>
              <a:defRPr sz="1400" b="1"/>
            </a:lvl4pPr>
            <a:lvl5pPr>
              <a:defRPr sz="1400" b="1"/>
            </a:lvl5pPr>
          </a:lstStyle>
          <a:p>
            <a:pPr lvl="0"/>
            <a:r>
              <a:rPr lang="en-US" dirty="0"/>
              <a:t>Title here</a:t>
            </a:r>
          </a:p>
        </p:txBody>
      </p:sp>
      <p:sp>
        <p:nvSpPr>
          <p:cNvPr id="35" name="Text Placeholder 4">
            <a:extLst>
              <a:ext uri="{FF2B5EF4-FFF2-40B4-BE49-F238E27FC236}">
                <a16:creationId xmlns:a16="http://schemas.microsoft.com/office/drawing/2014/main" id="{A282E71B-D7B7-2341-BCEB-3DD059BC02EA}"/>
              </a:ext>
            </a:extLst>
          </p:cNvPr>
          <p:cNvSpPr>
            <a:spLocks noGrp="1"/>
          </p:cNvSpPr>
          <p:nvPr>
            <p:ph type="body" sz="quarter" idx="19" hasCustomPrompt="1"/>
          </p:nvPr>
        </p:nvSpPr>
        <p:spPr>
          <a:xfrm>
            <a:off x="4801599" y="2085909"/>
            <a:ext cx="2681288" cy="306388"/>
          </a:xfrm>
          <a:prstGeom prst="rect">
            <a:avLst/>
          </a:prstGeom>
        </p:spPr>
        <p:txBody>
          <a:bodyPr/>
          <a:lstStyle>
            <a:lvl1pPr marL="0" indent="0">
              <a:buNone/>
              <a:defRPr sz="1400" b="1">
                <a:solidFill>
                  <a:srgbClr val="8B1C86"/>
                </a:solidFill>
              </a:defRPr>
            </a:lvl1pPr>
            <a:lvl2pPr>
              <a:defRPr sz="1400" b="1"/>
            </a:lvl2pPr>
            <a:lvl3pPr>
              <a:defRPr sz="1400" b="1"/>
            </a:lvl3pPr>
            <a:lvl4pPr>
              <a:defRPr sz="1400" b="1"/>
            </a:lvl4pPr>
            <a:lvl5pPr>
              <a:defRPr sz="1400" b="1"/>
            </a:lvl5pPr>
          </a:lstStyle>
          <a:p>
            <a:pPr lvl="0"/>
            <a:r>
              <a:rPr lang="en-US" dirty="0"/>
              <a:t>Title here</a:t>
            </a:r>
          </a:p>
        </p:txBody>
      </p:sp>
      <p:sp>
        <p:nvSpPr>
          <p:cNvPr id="36" name="Text Placeholder 4">
            <a:extLst>
              <a:ext uri="{FF2B5EF4-FFF2-40B4-BE49-F238E27FC236}">
                <a16:creationId xmlns:a16="http://schemas.microsoft.com/office/drawing/2014/main" id="{C5DBDD9A-44F5-CC4E-95A9-601051854A82}"/>
              </a:ext>
            </a:extLst>
          </p:cNvPr>
          <p:cNvSpPr>
            <a:spLocks noGrp="1"/>
          </p:cNvSpPr>
          <p:nvPr>
            <p:ph type="body" sz="quarter" idx="20" hasCustomPrompt="1"/>
          </p:nvPr>
        </p:nvSpPr>
        <p:spPr>
          <a:xfrm>
            <a:off x="8138764" y="2104507"/>
            <a:ext cx="2681288" cy="306388"/>
          </a:xfrm>
          <a:prstGeom prst="rect">
            <a:avLst/>
          </a:prstGeom>
        </p:spPr>
        <p:txBody>
          <a:bodyPr/>
          <a:lstStyle>
            <a:lvl1pPr marL="0" indent="0">
              <a:buNone/>
              <a:defRPr sz="1400" b="1">
                <a:solidFill>
                  <a:srgbClr val="8B1C86"/>
                </a:solidFill>
              </a:defRPr>
            </a:lvl1pPr>
            <a:lvl2pPr>
              <a:defRPr sz="1400" b="1"/>
            </a:lvl2pPr>
            <a:lvl3pPr>
              <a:defRPr sz="1400" b="1"/>
            </a:lvl3pPr>
            <a:lvl4pPr>
              <a:defRPr sz="1400" b="1"/>
            </a:lvl4pPr>
            <a:lvl5pPr>
              <a:defRPr sz="1400" b="1"/>
            </a:lvl5pPr>
          </a:lstStyle>
          <a:p>
            <a:pPr lvl="0"/>
            <a:r>
              <a:rPr lang="en-US" dirty="0"/>
              <a:t>Title here</a:t>
            </a:r>
          </a:p>
        </p:txBody>
      </p:sp>
      <p:sp>
        <p:nvSpPr>
          <p:cNvPr id="37" name="Text Placeholder 4">
            <a:extLst>
              <a:ext uri="{FF2B5EF4-FFF2-40B4-BE49-F238E27FC236}">
                <a16:creationId xmlns:a16="http://schemas.microsoft.com/office/drawing/2014/main" id="{1E3093A9-B83C-0F4B-AC41-335C6800A93B}"/>
              </a:ext>
            </a:extLst>
          </p:cNvPr>
          <p:cNvSpPr>
            <a:spLocks noGrp="1"/>
          </p:cNvSpPr>
          <p:nvPr>
            <p:ph type="body" sz="quarter" idx="21" hasCustomPrompt="1"/>
          </p:nvPr>
        </p:nvSpPr>
        <p:spPr>
          <a:xfrm>
            <a:off x="4747327" y="4047731"/>
            <a:ext cx="2681288" cy="306388"/>
          </a:xfrm>
          <a:prstGeom prst="rect">
            <a:avLst/>
          </a:prstGeom>
        </p:spPr>
        <p:txBody>
          <a:bodyPr/>
          <a:lstStyle>
            <a:lvl1pPr marL="0" indent="0">
              <a:buNone/>
              <a:defRPr sz="1400" b="1">
                <a:solidFill>
                  <a:srgbClr val="8B1C86"/>
                </a:solidFill>
              </a:defRPr>
            </a:lvl1pPr>
            <a:lvl2pPr>
              <a:defRPr sz="1400" b="1"/>
            </a:lvl2pPr>
            <a:lvl3pPr>
              <a:defRPr sz="1400" b="1"/>
            </a:lvl3pPr>
            <a:lvl4pPr>
              <a:defRPr sz="1400" b="1"/>
            </a:lvl4pPr>
            <a:lvl5pPr>
              <a:defRPr sz="1400" b="1"/>
            </a:lvl5pPr>
          </a:lstStyle>
          <a:p>
            <a:pPr lvl="0"/>
            <a:r>
              <a:rPr lang="en-US" dirty="0"/>
              <a:t>Title here</a:t>
            </a:r>
          </a:p>
        </p:txBody>
      </p:sp>
      <p:sp>
        <p:nvSpPr>
          <p:cNvPr id="38" name="Text Placeholder 4">
            <a:extLst>
              <a:ext uri="{FF2B5EF4-FFF2-40B4-BE49-F238E27FC236}">
                <a16:creationId xmlns:a16="http://schemas.microsoft.com/office/drawing/2014/main" id="{089D248C-2318-6643-A437-45AA4A392703}"/>
              </a:ext>
            </a:extLst>
          </p:cNvPr>
          <p:cNvSpPr>
            <a:spLocks noGrp="1"/>
          </p:cNvSpPr>
          <p:nvPr>
            <p:ph type="body" sz="quarter" idx="22" hasCustomPrompt="1"/>
          </p:nvPr>
        </p:nvSpPr>
        <p:spPr>
          <a:xfrm>
            <a:off x="8138764" y="4069703"/>
            <a:ext cx="2681288" cy="306388"/>
          </a:xfrm>
          <a:prstGeom prst="rect">
            <a:avLst/>
          </a:prstGeom>
        </p:spPr>
        <p:txBody>
          <a:bodyPr/>
          <a:lstStyle>
            <a:lvl1pPr marL="0" indent="0">
              <a:buNone/>
              <a:defRPr sz="1400" b="1">
                <a:solidFill>
                  <a:srgbClr val="8B1C86"/>
                </a:solidFill>
              </a:defRPr>
            </a:lvl1pPr>
            <a:lvl2pPr>
              <a:defRPr sz="1400" b="1"/>
            </a:lvl2pPr>
            <a:lvl3pPr>
              <a:defRPr sz="1400" b="1"/>
            </a:lvl3pPr>
            <a:lvl4pPr>
              <a:defRPr sz="1400" b="1"/>
            </a:lvl4pPr>
            <a:lvl5pPr>
              <a:defRPr sz="1400" b="1"/>
            </a:lvl5pPr>
          </a:lstStyle>
          <a:p>
            <a:pPr lvl="0"/>
            <a:r>
              <a:rPr lang="en-US" dirty="0"/>
              <a:t>Title here</a:t>
            </a:r>
          </a:p>
        </p:txBody>
      </p:sp>
    </p:spTree>
    <p:extLst>
      <p:ext uri="{BB962C8B-B14F-4D97-AF65-F5344CB8AC3E}">
        <p14:creationId xmlns:p14="http://schemas.microsoft.com/office/powerpoint/2010/main" val="11252532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7795535"/>
      </p:ext>
    </p:extLst>
  </p:cSld>
  <p:clrMap bg1="lt1" tx1="dk1" bg2="lt2" tx2="dk2" accent1="accent1" accent2="accent2" accent3="accent3" accent4="accent4" accent5="accent5" accent6="accent6" hlink="hlink" folHlink="folHlink"/>
  <p:sldLayoutIdLst>
    <p:sldLayoutId id="2147483649" r:id="rId1"/>
    <p:sldLayoutId id="2147483679" r:id="rId2"/>
    <p:sldLayoutId id="2147483650" r:id="rId3"/>
    <p:sldLayoutId id="2147483666" r:id="rId4"/>
    <p:sldLayoutId id="2147483673" r:id="rId5"/>
    <p:sldLayoutId id="2147483674" r:id="rId6"/>
    <p:sldLayoutId id="2147483675" r:id="rId7"/>
    <p:sldLayoutId id="2147483665" r:id="rId8"/>
    <p:sldLayoutId id="2147483667" r:id="rId9"/>
    <p:sldLayoutId id="2147483668" r:id="rId10"/>
    <p:sldLayoutId id="2147483664" r:id="rId11"/>
    <p:sldLayoutId id="2147483661" r:id="rId12"/>
    <p:sldLayoutId id="2147483676" r:id="rId13"/>
    <p:sldLayoutId id="2147483662" r:id="rId14"/>
    <p:sldLayoutId id="2147483660" r:id="rId15"/>
    <p:sldLayoutId id="2147483677" r:id="rId16"/>
    <p:sldLayoutId id="214748367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userDrawn="1">
          <p15:clr>
            <a:srgbClr val="F26B43"/>
          </p15:clr>
        </p15:guide>
        <p15:guide id="2" orient="horz" pos="2160" userDrawn="1">
          <p15:clr>
            <a:srgbClr val="F26B43"/>
          </p15:clr>
        </p15:guide>
        <p15:guide id="3" pos="336" userDrawn="1">
          <p15:clr>
            <a:srgbClr val="F26B43"/>
          </p15:clr>
        </p15:guide>
        <p15:guide id="4" pos="7344" userDrawn="1">
          <p15:clr>
            <a:srgbClr val="F26B43"/>
          </p15:clr>
        </p15:guide>
        <p15:guide id="5" orient="horz" pos="336" userDrawn="1">
          <p15:clr>
            <a:srgbClr val="F26B43"/>
          </p15:clr>
        </p15:guide>
        <p15:guide id="6" orient="horz" pos="3984"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2.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riangle 3">
            <a:extLst>
              <a:ext uri="{FF2B5EF4-FFF2-40B4-BE49-F238E27FC236}">
                <a16:creationId xmlns:a16="http://schemas.microsoft.com/office/drawing/2014/main" id="{1F062FEB-6745-9C33-3D68-0FE7782E835F}"/>
              </a:ext>
            </a:extLst>
          </p:cNvPr>
          <p:cNvSpPr/>
          <p:nvPr/>
        </p:nvSpPr>
        <p:spPr>
          <a:xfrm flipV="1">
            <a:off x="41971" y="2270414"/>
            <a:ext cx="1013469" cy="495298"/>
          </a:xfrm>
          <a:prstGeom prst="triangle">
            <a:avLst>
              <a:gd name="adj" fmla="val 0"/>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4" name="Straight Connector 73">
            <a:extLst>
              <a:ext uri="{FF2B5EF4-FFF2-40B4-BE49-F238E27FC236}">
                <a16:creationId xmlns:a16="http://schemas.microsoft.com/office/drawing/2014/main" id="{D416BA8F-070A-54F3-C4DB-FC7E1845F3BB}"/>
              </a:ext>
            </a:extLst>
          </p:cNvPr>
          <p:cNvCxnSpPr>
            <a:cxnSpLocks/>
          </p:cNvCxnSpPr>
          <p:nvPr/>
        </p:nvCxnSpPr>
        <p:spPr>
          <a:xfrm>
            <a:off x="10488488" y="3212976"/>
            <a:ext cx="0" cy="987451"/>
          </a:xfrm>
          <a:prstGeom prst="line">
            <a:avLst/>
          </a:prstGeom>
          <a:ln w="19050">
            <a:prstDash val="dash"/>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60048ECB-1D9C-48B4-C359-91357852FD5F}"/>
              </a:ext>
            </a:extLst>
          </p:cNvPr>
          <p:cNvCxnSpPr>
            <a:cxnSpLocks/>
          </p:cNvCxnSpPr>
          <p:nvPr/>
        </p:nvCxnSpPr>
        <p:spPr>
          <a:xfrm>
            <a:off x="4027407" y="3172305"/>
            <a:ext cx="0" cy="1550215"/>
          </a:xfrm>
          <a:prstGeom prst="line">
            <a:avLst/>
          </a:prstGeom>
          <a:ln w="19050">
            <a:prstDash val="dash"/>
          </a:ln>
        </p:spPr>
        <p:style>
          <a:lnRef idx="1">
            <a:schemeClr val="accent1"/>
          </a:lnRef>
          <a:fillRef idx="0">
            <a:schemeClr val="accent1"/>
          </a:fillRef>
          <a:effectRef idx="0">
            <a:schemeClr val="accent1"/>
          </a:effectRef>
          <a:fontRef idx="minor">
            <a:schemeClr val="tx1"/>
          </a:fontRef>
        </p:style>
      </p:cxnSp>
      <p:sp>
        <p:nvSpPr>
          <p:cNvPr id="2" name="Text Placeholder 1">
            <a:extLst>
              <a:ext uri="{FF2B5EF4-FFF2-40B4-BE49-F238E27FC236}">
                <a16:creationId xmlns:a16="http://schemas.microsoft.com/office/drawing/2014/main" id="{77B04A15-208E-BC4C-8503-EE867B201E06}"/>
              </a:ext>
            </a:extLst>
          </p:cNvPr>
          <p:cNvSpPr>
            <a:spLocks noGrp="1"/>
          </p:cNvSpPr>
          <p:nvPr>
            <p:ph type="body" sz="quarter" idx="10"/>
          </p:nvPr>
        </p:nvSpPr>
        <p:spPr>
          <a:xfrm>
            <a:off x="134337" y="136939"/>
            <a:ext cx="8801100" cy="603355"/>
          </a:xfrm>
        </p:spPr>
        <p:txBody>
          <a:bodyPr/>
          <a:lstStyle/>
          <a:p>
            <a:r>
              <a:rPr lang="en-US" dirty="0"/>
              <a:t>Anglo-Saxons</a:t>
            </a:r>
          </a:p>
        </p:txBody>
      </p:sp>
      <p:sp>
        <p:nvSpPr>
          <p:cNvPr id="3" name="TextBox 2">
            <a:extLst>
              <a:ext uri="{FF2B5EF4-FFF2-40B4-BE49-F238E27FC236}">
                <a16:creationId xmlns:a16="http://schemas.microsoft.com/office/drawing/2014/main" id="{FB248809-1C24-6D4B-BE4B-D58E8B8B28C5}"/>
              </a:ext>
            </a:extLst>
          </p:cNvPr>
          <p:cNvSpPr txBox="1"/>
          <p:nvPr/>
        </p:nvSpPr>
        <p:spPr>
          <a:xfrm>
            <a:off x="33941" y="764704"/>
            <a:ext cx="12062946" cy="1417027"/>
          </a:xfrm>
          <a:prstGeom prst="rect">
            <a:avLst/>
          </a:prstGeom>
          <a:noFill/>
          <a:ln>
            <a:noFill/>
          </a:ln>
        </p:spPr>
        <p:txBody>
          <a:bodyPr wrap="square" lIns="108000" tIns="108000" rIns="108000" bIns="108000" rtlCol="0">
            <a:spAutoFit/>
          </a:bodyPr>
          <a:lstStyle/>
          <a:p>
            <a:r>
              <a:rPr lang="en-US" sz="1400" b="1" dirty="0">
                <a:solidFill>
                  <a:srgbClr val="8B1C86"/>
                </a:solidFill>
              </a:rPr>
              <a:t>Why this period is important</a:t>
            </a:r>
            <a:endParaRPr lang="en-US" sz="1000" b="1" dirty="0"/>
          </a:p>
          <a:p>
            <a:pPr>
              <a:lnSpc>
                <a:spcPct val="150000"/>
              </a:lnSpc>
            </a:pPr>
            <a:r>
              <a:rPr lang="en-GB" sz="1100" dirty="0"/>
              <a:t>During this period  England emerged as a recognisable nation and Christianity became established. The recent coronation of Charles III is the latest for a king of England : over a thousand years ago, that of the Saxon King Edgar was the first.  King Alfred was the central Saxon figure, the only king to be called ‘Great’. He was responsible for defeating the Vikings who threatened to control the country for many years through raids and then attempts to conquer. The Saxon period is often called the Dark Ages but many think this is unfair as the Saxons were skilled craftsmen who  introduced new long-lasting systems of keeping law and order as well as memorable literature.</a:t>
            </a:r>
          </a:p>
        </p:txBody>
      </p:sp>
      <p:grpSp>
        <p:nvGrpSpPr>
          <p:cNvPr id="77" name="Group 76">
            <a:extLst>
              <a:ext uri="{FF2B5EF4-FFF2-40B4-BE49-F238E27FC236}">
                <a16:creationId xmlns:a16="http://schemas.microsoft.com/office/drawing/2014/main" id="{286BA6F2-A1A5-ED4B-9442-FCCDE3476D1F}"/>
              </a:ext>
            </a:extLst>
          </p:cNvPr>
          <p:cNvGrpSpPr/>
          <p:nvPr/>
        </p:nvGrpSpPr>
        <p:grpSpPr>
          <a:xfrm>
            <a:off x="159458" y="3190025"/>
            <a:ext cx="9248910" cy="2233437"/>
            <a:chOff x="324645" y="1745244"/>
            <a:chExt cx="9387112" cy="3193984"/>
          </a:xfrm>
        </p:grpSpPr>
        <p:sp>
          <p:nvSpPr>
            <p:cNvPr id="92" name="TextBox 91">
              <a:extLst>
                <a:ext uri="{FF2B5EF4-FFF2-40B4-BE49-F238E27FC236}">
                  <a16:creationId xmlns:a16="http://schemas.microsoft.com/office/drawing/2014/main" id="{DD19FAFF-7772-CA46-B53F-DF79ACC56442}"/>
                </a:ext>
              </a:extLst>
            </p:cNvPr>
            <p:cNvSpPr txBox="1"/>
            <p:nvPr/>
          </p:nvSpPr>
          <p:spPr>
            <a:xfrm>
              <a:off x="324645" y="2858069"/>
              <a:ext cx="1217746" cy="660216"/>
            </a:xfrm>
            <a:prstGeom prst="rect">
              <a:avLst/>
            </a:prstGeom>
            <a:noFill/>
            <a:ln>
              <a:solidFill>
                <a:schemeClr val="bg1">
                  <a:lumMod val="85000"/>
                </a:schemeClr>
              </a:solidFill>
            </a:ln>
          </p:spPr>
          <p:txBody>
            <a:bodyPr wrap="square" rtlCol="0">
              <a:spAutoFit/>
            </a:bodyPr>
            <a:lstStyle/>
            <a:p>
              <a:pPr algn="ctr"/>
              <a:r>
                <a:rPr lang="en-US" sz="1200" dirty="0"/>
                <a:t>Roman Army leaves Britain</a:t>
              </a:r>
            </a:p>
          </p:txBody>
        </p:sp>
        <p:cxnSp>
          <p:nvCxnSpPr>
            <p:cNvPr id="95" name="Straight Connector 94">
              <a:extLst>
                <a:ext uri="{FF2B5EF4-FFF2-40B4-BE49-F238E27FC236}">
                  <a16:creationId xmlns:a16="http://schemas.microsoft.com/office/drawing/2014/main" id="{9A7272EF-CAF6-E84C-86F2-563BF5E49406}"/>
                </a:ext>
              </a:extLst>
            </p:cNvPr>
            <p:cNvCxnSpPr>
              <a:cxnSpLocks/>
            </p:cNvCxnSpPr>
            <p:nvPr/>
          </p:nvCxnSpPr>
          <p:spPr>
            <a:xfrm>
              <a:off x="868596" y="1808347"/>
              <a:ext cx="0" cy="1042795"/>
            </a:xfrm>
            <a:prstGeom prst="line">
              <a:avLst/>
            </a:prstGeom>
            <a:ln w="19050">
              <a:prstDash val="dash"/>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3E8095BA-0224-4343-B725-22719B0CE5F4}"/>
                </a:ext>
              </a:extLst>
            </p:cNvPr>
            <p:cNvCxnSpPr>
              <a:cxnSpLocks/>
            </p:cNvCxnSpPr>
            <p:nvPr/>
          </p:nvCxnSpPr>
          <p:spPr>
            <a:xfrm>
              <a:off x="2111023" y="1805193"/>
              <a:ext cx="0" cy="1042795"/>
            </a:xfrm>
            <a:prstGeom prst="line">
              <a:avLst/>
            </a:prstGeom>
            <a:ln w="19050">
              <a:prstDash val="dash"/>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4FA4AF9B-EFD2-D24F-A923-8019F78B764E}"/>
                </a:ext>
              </a:extLst>
            </p:cNvPr>
            <p:cNvCxnSpPr>
              <a:cxnSpLocks/>
            </p:cNvCxnSpPr>
            <p:nvPr/>
          </p:nvCxnSpPr>
          <p:spPr>
            <a:xfrm>
              <a:off x="5619054" y="1770450"/>
              <a:ext cx="0" cy="1042795"/>
            </a:xfrm>
            <a:prstGeom prst="line">
              <a:avLst/>
            </a:prstGeom>
            <a:ln w="19050">
              <a:prstDash val="dash"/>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id="{F88CD8EB-68E1-DD41-BF7B-DBE1701EC43B}"/>
                </a:ext>
              </a:extLst>
            </p:cNvPr>
            <p:cNvCxnSpPr>
              <a:cxnSpLocks/>
            </p:cNvCxnSpPr>
            <p:nvPr/>
          </p:nvCxnSpPr>
          <p:spPr>
            <a:xfrm>
              <a:off x="6788398" y="1745244"/>
              <a:ext cx="0" cy="2146473"/>
            </a:xfrm>
            <a:prstGeom prst="line">
              <a:avLst/>
            </a:prstGeom>
            <a:ln w="19050">
              <a:prstDash val="dash"/>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id="{333FD0AA-0D69-E642-A545-4D43212086EC}"/>
                </a:ext>
              </a:extLst>
            </p:cNvPr>
            <p:cNvCxnSpPr>
              <a:cxnSpLocks/>
            </p:cNvCxnSpPr>
            <p:nvPr/>
          </p:nvCxnSpPr>
          <p:spPr>
            <a:xfrm>
              <a:off x="9711757" y="1778066"/>
              <a:ext cx="0" cy="2036792"/>
            </a:xfrm>
            <a:prstGeom prst="line">
              <a:avLst/>
            </a:prstGeom>
            <a:ln w="19050">
              <a:prstDash val="dash"/>
            </a:ln>
          </p:spPr>
          <p:style>
            <a:lnRef idx="1">
              <a:schemeClr val="accent1"/>
            </a:lnRef>
            <a:fillRef idx="0">
              <a:schemeClr val="accent1"/>
            </a:fillRef>
            <a:effectRef idx="0">
              <a:schemeClr val="accent1"/>
            </a:effectRef>
            <a:fontRef idx="minor">
              <a:schemeClr val="tx1"/>
            </a:fontRef>
          </p:style>
        </p:cxnSp>
        <p:cxnSp>
          <p:nvCxnSpPr>
            <p:cNvPr id="101" name="Straight Connector 100">
              <a:extLst>
                <a:ext uri="{FF2B5EF4-FFF2-40B4-BE49-F238E27FC236}">
                  <a16:creationId xmlns:a16="http://schemas.microsoft.com/office/drawing/2014/main" id="{C79145D7-D9B9-E14F-BD92-ACB4EA26418B}"/>
                </a:ext>
              </a:extLst>
            </p:cNvPr>
            <p:cNvCxnSpPr>
              <a:cxnSpLocks/>
            </p:cNvCxnSpPr>
            <p:nvPr/>
          </p:nvCxnSpPr>
          <p:spPr>
            <a:xfrm>
              <a:off x="7767696" y="1802779"/>
              <a:ext cx="0" cy="2020933"/>
            </a:xfrm>
            <a:prstGeom prst="line">
              <a:avLst/>
            </a:prstGeom>
            <a:ln w="19050">
              <a:prstDash val="dash"/>
            </a:ln>
          </p:spPr>
          <p:style>
            <a:lnRef idx="1">
              <a:schemeClr val="accent1"/>
            </a:lnRef>
            <a:fillRef idx="0">
              <a:schemeClr val="accent1"/>
            </a:fillRef>
            <a:effectRef idx="0">
              <a:schemeClr val="accent1"/>
            </a:effectRef>
            <a:fontRef idx="minor">
              <a:schemeClr val="tx1"/>
            </a:fontRef>
          </p:style>
        </p:cxnSp>
        <p:sp>
          <p:nvSpPr>
            <p:cNvPr id="105" name="TextBox 104">
              <a:extLst>
                <a:ext uri="{FF2B5EF4-FFF2-40B4-BE49-F238E27FC236}">
                  <a16:creationId xmlns:a16="http://schemas.microsoft.com/office/drawing/2014/main" id="{C46C35D2-826E-4146-A480-65902197060A}"/>
                </a:ext>
              </a:extLst>
            </p:cNvPr>
            <p:cNvSpPr txBox="1"/>
            <p:nvPr/>
          </p:nvSpPr>
          <p:spPr>
            <a:xfrm>
              <a:off x="6413909" y="3596789"/>
              <a:ext cx="1192723" cy="1342439"/>
            </a:xfrm>
            <a:prstGeom prst="rect">
              <a:avLst/>
            </a:prstGeom>
            <a:solidFill>
              <a:schemeClr val="bg1"/>
            </a:solidFill>
            <a:ln>
              <a:solidFill>
                <a:schemeClr val="bg1">
                  <a:lumMod val="85000"/>
                </a:schemeClr>
              </a:solidFill>
            </a:ln>
          </p:spPr>
          <p:txBody>
            <a:bodyPr wrap="square" rtlCol="0">
              <a:spAutoFit/>
            </a:bodyPr>
            <a:lstStyle/>
            <a:p>
              <a:pPr algn="ctr"/>
              <a:r>
                <a:rPr lang="en-US" sz="1100" dirty="0"/>
                <a:t>Great Viking Army lands in England and attempts to conquer</a:t>
              </a:r>
            </a:p>
          </p:txBody>
        </p:sp>
        <p:sp>
          <p:nvSpPr>
            <p:cNvPr id="107" name="TextBox 106">
              <a:extLst>
                <a:ext uri="{FF2B5EF4-FFF2-40B4-BE49-F238E27FC236}">
                  <a16:creationId xmlns:a16="http://schemas.microsoft.com/office/drawing/2014/main" id="{C10A473D-1386-E441-843E-8984A2871B13}"/>
                </a:ext>
              </a:extLst>
            </p:cNvPr>
            <p:cNvSpPr txBox="1"/>
            <p:nvPr/>
          </p:nvSpPr>
          <p:spPr>
            <a:xfrm>
              <a:off x="1672519" y="2655254"/>
              <a:ext cx="1238262" cy="1716561"/>
            </a:xfrm>
            <a:prstGeom prst="rect">
              <a:avLst/>
            </a:prstGeom>
            <a:solidFill>
              <a:schemeClr val="bg1"/>
            </a:solidFill>
            <a:ln>
              <a:solidFill>
                <a:schemeClr val="bg1">
                  <a:lumMod val="85000"/>
                </a:schemeClr>
              </a:solidFill>
            </a:ln>
          </p:spPr>
          <p:txBody>
            <a:bodyPr wrap="square" rtlCol="0">
              <a:spAutoFit/>
            </a:bodyPr>
            <a:lstStyle/>
            <a:p>
              <a:pPr algn="ctr"/>
              <a:r>
                <a:rPr lang="en-US" sz="1200" dirty="0"/>
                <a:t>Augustine arrives in Kent to begin converting Pagans to Christianity</a:t>
              </a:r>
            </a:p>
          </p:txBody>
        </p:sp>
      </p:grpSp>
      <p:sp>
        <p:nvSpPr>
          <p:cNvPr id="46" name="Rectangle 45">
            <a:extLst>
              <a:ext uri="{FF2B5EF4-FFF2-40B4-BE49-F238E27FC236}">
                <a16:creationId xmlns:a16="http://schemas.microsoft.com/office/drawing/2014/main" id="{83D73443-A938-7641-AEAC-9977A55D67E1}"/>
              </a:ext>
            </a:extLst>
          </p:cNvPr>
          <p:cNvSpPr/>
          <p:nvPr/>
        </p:nvSpPr>
        <p:spPr>
          <a:xfrm>
            <a:off x="1240338" y="2253013"/>
            <a:ext cx="10259236" cy="493953"/>
          </a:xfrm>
          <a:prstGeom prst="rect">
            <a:avLst/>
          </a:prstGeom>
          <a:solidFill>
            <a:srgbClr val="AFAF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chemeClr val="bg1"/>
                </a:solidFill>
              </a:rPr>
              <a:t>			Saxons</a:t>
            </a:r>
          </a:p>
        </p:txBody>
      </p:sp>
      <p:sp>
        <p:nvSpPr>
          <p:cNvPr id="49" name="Rectangle 48">
            <a:extLst>
              <a:ext uri="{FF2B5EF4-FFF2-40B4-BE49-F238E27FC236}">
                <a16:creationId xmlns:a16="http://schemas.microsoft.com/office/drawing/2014/main" id="{19B3BDB0-1224-7B4B-826F-615DB8255D30}"/>
              </a:ext>
            </a:extLst>
          </p:cNvPr>
          <p:cNvSpPr/>
          <p:nvPr/>
        </p:nvSpPr>
        <p:spPr>
          <a:xfrm>
            <a:off x="11509512" y="2256471"/>
            <a:ext cx="682487" cy="493953"/>
          </a:xfrm>
          <a:prstGeom prst="rect">
            <a:avLst/>
          </a:prstGeom>
          <a:solidFill>
            <a:srgbClr val="8497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b="1" dirty="0">
                <a:solidFill>
                  <a:schemeClr val="bg1"/>
                </a:solidFill>
              </a:rPr>
              <a:t>Normans</a:t>
            </a:r>
          </a:p>
        </p:txBody>
      </p:sp>
      <p:grpSp>
        <p:nvGrpSpPr>
          <p:cNvPr id="12" name="Group 11">
            <a:extLst>
              <a:ext uri="{FF2B5EF4-FFF2-40B4-BE49-F238E27FC236}">
                <a16:creationId xmlns:a16="http://schemas.microsoft.com/office/drawing/2014/main" id="{AB3679DE-E4BE-C840-A6DE-3F9660BA37A5}"/>
              </a:ext>
            </a:extLst>
          </p:cNvPr>
          <p:cNvGrpSpPr/>
          <p:nvPr/>
        </p:nvGrpSpPr>
        <p:grpSpPr>
          <a:xfrm>
            <a:off x="-269805" y="2800811"/>
            <a:ext cx="12461803" cy="389214"/>
            <a:chOff x="-245776" y="3141315"/>
            <a:chExt cx="12252824" cy="281440"/>
          </a:xfrm>
        </p:grpSpPr>
        <p:sp>
          <p:nvSpPr>
            <p:cNvPr id="10" name="Chevron 9">
              <a:extLst>
                <a:ext uri="{FF2B5EF4-FFF2-40B4-BE49-F238E27FC236}">
                  <a16:creationId xmlns:a16="http://schemas.microsoft.com/office/drawing/2014/main" id="{DA32D9DD-2D2F-4D4F-AD20-30EC77962184}"/>
                </a:ext>
              </a:extLst>
            </p:cNvPr>
            <p:cNvSpPr/>
            <p:nvPr/>
          </p:nvSpPr>
          <p:spPr>
            <a:xfrm>
              <a:off x="201611" y="3141315"/>
              <a:ext cx="11805437" cy="281440"/>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TextBox 10">
              <a:extLst>
                <a:ext uri="{FF2B5EF4-FFF2-40B4-BE49-F238E27FC236}">
                  <a16:creationId xmlns:a16="http://schemas.microsoft.com/office/drawing/2014/main" id="{975DD12D-0A71-3349-91D5-F88D428283AD}"/>
                </a:ext>
              </a:extLst>
            </p:cNvPr>
            <p:cNvSpPr txBox="1"/>
            <p:nvPr/>
          </p:nvSpPr>
          <p:spPr>
            <a:xfrm>
              <a:off x="-245776" y="3181887"/>
              <a:ext cx="1899071" cy="200297"/>
            </a:xfrm>
            <a:prstGeom prst="rect">
              <a:avLst/>
            </a:prstGeom>
            <a:noFill/>
            <a:ln>
              <a:noFill/>
            </a:ln>
          </p:spPr>
          <p:txBody>
            <a:bodyPr wrap="square" rtlCol="0">
              <a:spAutoFit/>
            </a:bodyPr>
            <a:lstStyle/>
            <a:p>
              <a:pPr algn="ctr"/>
              <a:r>
                <a:rPr lang="en-US" sz="1200" b="1" dirty="0">
                  <a:solidFill>
                    <a:schemeClr val="bg1"/>
                  </a:solidFill>
                </a:rPr>
                <a:t>410 AD</a:t>
              </a:r>
            </a:p>
          </p:txBody>
        </p:sp>
        <p:sp>
          <p:nvSpPr>
            <p:cNvPr id="51" name="TextBox 50">
              <a:extLst>
                <a:ext uri="{FF2B5EF4-FFF2-40B4-BE49-F238E27FC236}">
                  <a16:creationId xmlns:a16="http://schemas.microsoft.com/office/drawing/2014/main" id="{25F5AE16-EE1A-804A-9E99-48DFF42646E3}"/>
                </a:ext>
              </a:extLst>
            </p:cNvPr>
            <p:cNvSpPr txBox="1"/>
            <p:nvPr/>
          </p:nvSpPr>
          <p:spPr>
            <a:xfrm>
              <a:off x="3576979" y="3180740"/>
              <a:ext cx="776211" cy="200297"/>
            </a:xfrm>
            <a:prstGeom prst="rect">
              <a:avLst/>
            </a:prstGeom>
            <a:noFill/>
            <a:ln>
              <a:noFill/>
            </a:ln>
          </p:spPr>
          <p:txBody>
            <a:bodyPr wrap="square" rtlCol="0">
              <a:spAutoFit/>
            </a:bodyPr>
            <a:lstStyle/>
            <a:p>
              <a:pPr algn="ctr"/>
              <a:r>
                <a:rPr lang="en-US" sz="1200" b="1" dirty="0">
                  <a:solidFill>
                    <a:schemeClr val="bg1"/>
                  </a:solidFill>
                </a:rPr>
                <a:t>664 AD</a:t>
              </a:r>
            </a:p>
          </p:txBody>
        </p:sp>
      </p:grpSp>
      <p:cxnSp>
        <p:nvCxnSpPr>
          <p:cNvPr id="57" name="Straight Connector 56">
            <a:extLst>
              <a:ext uri="{FF2B5EF4-FFF2-40B4-BE49-F238E27FC236}">
                <a16:creationId xmlns:a16="http://schemas.microsoft.com/office/drawing/2014/main" id="{668B9A01-7697-C54F-96CB-F4BBED8D3FD2}"/>
              </a:ext>
            </a:extLst>
          </p:cNvPr>
          <p:cNvCxnSpPr>
            <a:cxnSpLocks/>
          </p:cNvCxnSpPr>
          <p:nvPr/>
        </p:nvCxnSpPr>
        <p:spPr>
          <a:xfrm>
            <a:off x="11538127" y="3189237"/>
            <a:ext cx="0" cy="1774805"/>
          </a:xfrm>
          <a:prstGeom prst="line">
            <a:avLst/>
          </a:prstGeom>
          <a:ln w="19050">
            <a:prstDash val="dash"/>
          </a:ln>
        </p:spPr>
        <p:style>
          <a:lnRef idx="1">
            <a:schemeClr val="accent1"/>
          </a:lnRef>
          <a:fillRef idx="0">
            <a:schemeClr val="accent1"/>
          </a:fillRef>
          <a:effectRef idx="0">
            <a:schemeClr val="accent1"/>
          </a:effectRef>
          <a:fontRef idx="minor">
            <a:schemeClr val="tx1"/>
          </a:fontRef>
        </p:style>
      </p:cxnSp>
      <p:sp>
        <p:nvSpPr>
          <p:cNvPr id="58" name="TextBox 57">
            <a:extLst>
              <a:ext uri="{FF2B5EF4-FFF2-40B4-BE49-F238E27FC236}">
                <a16:creationId xmlns:a16="http://schemas.microsoft.com/office/drawing/2014/main" id="{727DFFE0-AF17-1F68-69B9-56F0BECEA47B}"/>
              </a:ext>
            </a:extLst>
          </p:cNvPr>
          <p:cNvSpPr txBox="1"/>
          <p:nvPr/>
        </p:nvSpPr>
        <p:spPr>
          <a:xfrm>
            <a:off x="1665935" y="2859603"/>
            <a:ext cx="753625" cy="276998"/>
          </a:xfrm>
          <a:prstGeom prst="rect">
            <a:avLst/>
          </a:prstGeom>
          <a:noFill/>
          <a:ln>
            <a:noFill/>
          </a:ln>
        </p:spPr>
        <p:txBody>
          <a:bodyPr wrap="square" rtlCol="0">
            <a:spAutoFit/>
          </a:bodyPr>
          <a:lstStyle/>
          <a:p>
            <a:pPr algn="ctr"/>
            <a:r>
              <a:rPr lang="en-US" sz="1200" b="1" dirty="0">
                <a:solidFill>
                  <a:schemeClr val="bg1"/>
                </a:solidFill>
              </a:rPr>
              <a:t>597 AD</a:t>
            </a:r>
          </a:p>
        </p:txBody>
      </p:sp>
      <p:sp>
        <p:nvSpPr>
          <p:cNvPr id="60" name="TextBox 59">
            <a:extLst>
              <a:ext uri="{FF2B5EF4-FFF2-40B4-BE49-F238E27FC236}">
                <a16:creationId xmlns:a16="http://schemas.microsoft.com/office/drawing/2014/main" id="{E4B10977-08C4-14D3-B3F9-763EA091BF6D}"/>
              </a:ext>
            </a:extLst>
          </p:cNvPr>
          <p:cNvSpPr txBox="1"/>
          <p:nvPr/>
        </p:nvSpPr>
        <p:spPr>
          <a:xfrm>
            <a:off x="2721031" y="2860920"/>
            <a:ext cx="753625" cy="276998"/>
          </a:xfrm>
          <a:prstGeom prst="rect">
            <a:avLst/>
          </a:prstGeom>
          <a:noFill/>
          <a:ln>
            <a:noFill/>
          </a:ln>
        </p:spPr>
        <p:txBody>
          <a:bodyPr wrap="square" rtlCol="0">
            <a:spAutoFit/>
          </a:bodyPr>
          <a:lstStyle/>
          <a:p>
            <a:pPr algn="ctr"/>
            <a:r>
              <a:rPr lang="en-US" sz="1200" b="1" dirty="0">
                <a:solidFill>
                  <a:schemeClr val="bg1"/>
                </a:solidFill>
              </a:rPr>
              <a:t>635 AD</a:t>
            </a:r>
          </a:p>
        </p:txBody>
      </p:sp>
      <p:cxnSp>
        <p:nvCxnSpPr>
          <p:cNvPr id="87" name="Straight Connector 86">
            <a:extLst>
              <a:ext uri="{FF2B5EF4-FFF2-40B4-BE49-F238E27FC236}">
                <a16:creationId xmlns:a16="http://schemas.microsoft.com/office/drawing/2014/main" id="{8760BFE9-28DC-319F-AE87-EB680CA20C48}"/>
              </a:ext>
            </a:extLst>
          </p:cNvPr>
          <p:cNvCxnSpPr>
            <a:cxnSpLocks/>
          </p:cNvCxnSpPr>
          <p:nvPr/>
        </p:nvCxnSpPr>
        <p:spPr>
          <a:xfrm>
            <a:off x="3100949" y="3179298"/>
            <a:ext cx="0" cy="639213"/>
          </a:xfrm>
          <a:prstGeom prst="line">
            <a:avLst/>
          </a:prstGeom>
          <a:ln w="19050">
            <a:prstDash val="dash"/>
          </a:ln>
        </p:spPr>
        <p:style>
          <a:lnRef idx="1">
            <a:schemeClr val="accent1"/>
          </a:lnRef>
          <a:fillRef idx="0">
            <a:schemeClr val="accent1"/>
          </a:fillRef>
          <a:effectRef idx="0">
            <a:schemeClr val="accent1"/>
          </a:effectRef>
          <a:fontRef idx="minor">
            <a:schemeClr val="tx1"/>
          </a:fontRef>
        </p:style>
      </p:cxnSp>
      <p:sp>
        <p:nvSpPr>
          <p:cNvPr id="86" name="TextBox 85">
            <a:extLst>
              <a:ext uri="{FF2B5EF4-FFF2-40B4-BE49-F238E27FC236}">
                <a16:creationId xmlns:a16="http://schemas.microsoft.com/office/drawing/2014/main" id="{8D7099D0-FC52-0A5E-4B65-B2E2DE8B8041}"/>
              </a:ext>
            </a:extLst>
          </p:cNvPr>
          <p:cNvSpPr txBox="1"/>
          <p:nvPr/>
        </p:nvSpPr>
        <p:spPr>
          <a:xfrm>
            <a:off x="2783632" y="3789040"/>
            <a:ext cx="1064924" cy="907941"/>
          </a:xfrm>
          <a:prstGeom prst="rect">
            <a:avLst/>
          </a:prstGeom>
          <a:solidFill>
            <a:schemeClr val="bg1"/>
          </a:solidFill>
          <a:ln>
            <a:solidFill>
              <a:schemeClr val="bg1">
                <a:lumMod val="85000"/>
              </a:schemeClr>
            </a:solidFill>
          </a:ln>
        </p:spPr>
        <p:txBody>
          <a:bodyPr wrap="square" rtlCol="0">
            <a:spAutoFit/>
          </a:bodyPr>
          <a:lstStyle/>
          <a:p>
            <a:pPr algn="ctr"/>
            <a:r>
              <a:rPr lang="en-US" sz="1200" dirty="0"/>
              <a:t>Monastery at Lindisfarne created</a:t>
            </a:r>
          </a:p>
          <a:p>
            <a:pPr algn="ctr"/>
            <a:endParaRPr lang="en-US" sz="500" dirty="0"/>
          </a:p>
        </p:txBody>
      </p:sp>
      <p:sp>
        <p:nvSpPr>
          <p:cNvPr id="61" name="TextBox 60">
            <a:extLst>
              <a:ext uri="{FF2B5EF4-FFF2-40B4-BE49-F238E27FC236}">
                <a16:creationId xmlns:a16="http://schemas.microsoft.com/office/drawing/2014/main" id="{90D8F4DE-EA5A-B240-626A-52951BCC7FE6}"/>
              </a:ext>
            </a:extLst>
          </p:cNvPr>
          <p:cNvSpPr txBox="1"/>
          <p:nvPr/>
        </p:nvSpPr>
        <p:spPr>
          <a:xfrm>
            <a:off x="3494490" y="4756050"/>
            <a:ext cx="1220032" cy="1092607"/>
          </a:xfrm>
          <a:prstGeom prst="rect">
            <a:avLst/>
          </a:prstGeom>
          <a:solidFill>
            <a:schemeClr val="bg1"/>
          </a:solidFill>
          <a:ln>
            <a:solidFill>
              <a:schemeClr val="bg1">
                <a:lumMod val="85000"/>
              </a:schemeClr>
            </a:solidFill>
          </a:ln>
        </p:spPr>
        <p:txBody>
          <a:bodyPr wrap="square" rtlCol="0">
            <a:spAutoFit/>
          </a:bodyPr>
          <a:lstStyle/>
          <a:p>
            <a:pPr algn="ctr"/>
            <a:r>
              <a:rPr lang="en-US" sz="1200" dirty="0"/>
              <a:t>Meeting at Whitby to decide who controls the Church</a:t>
            </a:r>
          </a:p>
          <a:p>
            <a:pPr algn="ctr"/>
            <a:endParaRPr lang="en-US" sz="500" dirty="0"/>
          </a:p>
        </p:txBody>
      </p:sp>
      <p:sp>
        <p:nvSpPr>
          <p:cNvPr id="63" name="TextBox 62">
            <a:extLst>
              <a:ext uri="{FF2B5EF4-FFF2-40B4-BE49-F238E27FC236}">
                <a16:creationId xmlns:a16="http://schemas.microsoft.com/office/drawing/2014/main" id="{3000D643-8E75-B205-9468-A75A2367C82A}"/>
              </a:ext>
            </a:extLst>
          </p:cNvPr>
          <p:cNvSpPr txBox="1"/>
          <p:nvPr/>
        </p:nvSpPr>
        <p:spPr>
          <a:xfrm>
            <a:off x="5077755" y="2858838"/>
            <a:ext cx="789450" cy="276998"/>
          </a:xfrm>
          <a:prstGeom prst="rect">
            <a:avLst/>
          </a:prstGeom>
          <a:noFill/>
          <a:ln>
            <a:noFill/>
          </a:ln>
        </p:spPr>
        <p:txBody>
          <a:bodyPr wrap="square" rtlCol="0">
            <a:spAutoFit/>
          </a:bodyPr>
          <a:lstStyle/>
          <a:p>
            <a:pPr algn="ctr"/>
            <a:r>
              <a:rPr lang="en-US" sz="1200" b="1" dirty="0">
                <a:solidFill>
                  <a:schemeClr val="bg1"/>
                </a:solidFill>
              </a:rPr>
              <a:t>793 AD</a:t>
            </a:r>
          </a:p>
        </p:txBody>
      </p:sp>
      <p:sp>
        <p:nvSpPr>
          <p:cNvPr id="64" name="TextBox 63">
            <a:extLst>
              <a:ext uri="{FF2B5EF4-FFF2-40B4-BE49-F238E27FC236}">
                <a16:creationId xmlns:a16="http://schemas.microsoft.com/office/drawing/2014/main" id="{BDC105E0-016D-D961-6F75-D7E4C76AD883}"/>
              </a:ext>
            </a:extLst>
          </p:cNvPr>
          <p:cNvSpPr txBox="1"/>
          <p:nvPr/>
        </p:nvSpPr>
        <p:spPr>
          <a:xfrm>
            <a:off x="4807612" y="3899542"/>
            <a:ext cx="1220032" cy="907941"/>
          </a:xfrm>
          <a:prstGeom prst="rect">
            <a:avLst/>
          </a:prstGeom>
          <a:solidFill>
            <a:schemeClr val="bg1"/>
          </a:solidFill>
          <a:ln>
            <a:solidFill>
              <a:schemeClr val="bg1">
                <a:lumMod val="85000"/>
              </a:schemeClr>
            </a:solidFill>
          </a:ln>
        </p:spPr>
        <p:txBody>
          <a:bodyPr wrap="square" rtlCol="0">
            <a:spAutoFit/>
          </a:bodyPr>
          <a:lstStyle/>
          <a:p>
            <a:pPr algn="ctr"/>
            <a:r>
              <a:rPr lang="en-US" sz="1200" dirty="0"/>
              <a:t>Viking attack at Lindisfarne kills many monks</a:t>
            </a:r>
          </a:p>
          <a:p>
            <a:pPr algn="ctr"/>
            <a:endParaRPr lang="en-US" sz="500" dirty="0"/>
          </a:p>
        </p:txBody>
      </p:sp>
      <p:sp>
        <p:nvSpPr>
          <p:cNvPr id="65" name="TextBox 64">
            <a:extLst>
              <a:ext uri="{FF2B5EF4-FFF2-40B4-BE49-F238E27FC236}">
                <a16:creationId xmlns:a16="http://schemas.microsoft.com/office/drawing/2014/main" id="{F20F3CAB-346B-628E-CB42-BDFA0E760AB5}"/>
              </a:ext>
            </a:extLst>
          </p:cNvPr>
          <p:cNvSpPr txBox="1"/>
          <p:nvPr/>
        </p:nvSpPr>
        <p:spPr>
          <a:xfrm>
            <a:off x="6215936" y="2872599"/>
            <a:ext cx="789450" cy="276998"/>
          </a:xfrm>
          <a:prstGeom prst="rect">
            <a:avLst/>
          </a:prstGeom>
          <a:noFill/>
          <a:ln>
            <a:noFill/>
          </a:ln>
        </p:spPr>
        <p:txBody>
          <a:bodyPr wrap="square" rtlCol="0">
            <a:spAutoFit/>
          </a:bodyPr>
          <a:lstStyle/>
          <a:p>
            <a:pPr algn="ctr"/>
            <a:r>
              <a:rPr lang="en-US" sz="1200" b="1" dirty="0">
                <a:solidFill>
                  <a:schemeClr val="bg1"/>
                </a:solidFill>
              </a:rPr>
              <a:t>868 AD</a:t>
            </a:r>
          </a:p>
        </p:txBody>
      </p:sp>
      <p:sp>
        <p:nvSpPr>
          <p:cNvPr id="66" name="TextBox 65">
            <a:extLst>
              <a:ext uri="{FF2B5EF4-FFF2-40B4-BE49-F238E27FC236}">
                <a16:creationId xmlns:a16="http://schemas.microsoft.com/office/drawing/2014/main" id="{EDE141FB-3954-E8F5-A028-AF7AA606449E}"/>
              </a:ext>
            </a:extLst>
          </p:cNvPr>
          <p:cNvSpPr txBox="1"/>
          <p:nvPr/>
        </p:nvSpPr>
        <p:spPr>
          <a:xfrm>
            <a:off x="7375494" y="3993269"/>
            <a:ext cx="1175163" cy="1277273"/>
          </a:xfrm>
          <a:prstGeom prst="rect">
            <a:avLst/>
          </a:prstGeom>
          <a:solidFill>
            <a:schemeClr val="bg1"/>
          </a:solidFill>
          <a:ln>
            <a:solidFill>
              <a:schemeClr val="bg1">
                <a:lumMod val="85000"/>
              </a:schemeClr>
            </a:solidFill>
          </a:ln>
        </p:spPr>
        <p:txBody>
          <a:bodyPr wrap="square" rtlCol="0">
            <a:spAutoFit/>
          </a:bodyPr>
          <a:lstStyle/>
          <a:p>
            <a:pPr algn="ctr"/>
            <a:r>
              <a:rPr lang="en-US" sz="1100" dirty="0"/>
              <a:t>Alfred triumphs against Vikings and divides England with Danelaw </a:t>
            </a:r>
          </a:p>
        </p:txBody>
      </p:sp>
      <p:sp>
        <p:nvSpPr>
          <p:cNvPr id="67" name="TextBox 66">
            <a:extLst>
              <a:ext uri="{FF2B5EF4-FFF2-40B4-BE49-F238E27FC236}">
                <a16:creationId xmlns:a16="http://schemas.microsoft.com/office/drawing/2014/main" id="{CADF0A07-C1D8-F665-4443-D7E323A00A6C}"/>
              </a:ext>
            </a:extLst>
          </p:cNvPr>
          <p:cNvSpPr txBox="1"/>
          <p:nvPr/>
        </p:nvSpPr>
        <p:spPr>
          <a:xfrm>
            <a:off x="7104112" y="2852936"/>
            <a:ext cx="789450" cy="276998"/>
          </a:xfrm>
          <a:prstGeom prst="rect">
            <a:avLst/>
          </a:prstGeom>
          <a:noFill/>
          <a:ln>
            <a:noFill/>
          </a:ln>
        </p:spPr>
        <p:txBody>
          <a:bodyPr wrap="square" rtlCol="0">
            <a:spAutoFit/>
          </a:bodyPr>
          <a:lstStyle/>
          <a:p>
            <a:pPr algn="ctr"/>
            <a:r>
              <a:rPr lang="en-US" sz="1200" b="1" dirty="0">
                <a:solidFill>
                  <a:schemeClr val="bg1"/>
                </a:solidFill>
              </a:rPr>
              <a:t>878 AD</a:t>
            </a:r>
          </a:p>
        </p:txBody>
      </p:sp>
      <p:sp>
        <p:nvSpPr>
          <p:cNvPr id="68" name="TextBox 67">
            <a:extLst>
              <a:ext uri="{FF2B5EF4-FFF2-40B4-BE49-F238E27FC236}">
                <a16:creationId xmlns:a16="http://schemas.microsoft.com/office/drawing/2014/main" id="{9D740943-5FA6-D930-64D8-D983A589EDC9}"/>
              </a:ext>
            </a:extLst>
          </p:cNvPr>
          <p:cNvSpPr txBox="1"/>
          <p:nvPr/>
        </p:nvSpPr>
        <p:spPr>
          <a:xfrm>
            <a:off x="9143729" y="2855333"/>
            <a:ext cx="789450" cy="276998"/>
          </a:xfrm>
          <a:prstGeom prst="rect">
            <a:avLst/>
          </a:prstGeom>
          <a:noFill/>
          <a:ln>
            <a:noFill/>
          </a:ln>
        </p:spPr>
        <p:txBody>
          <a:bodyPr wrap="square" rtlCol="0">
            <a:spAutoFit/>
          </a:bodyPr>
          <a:lstStyle/>
          <a:p>
            <a:pPr algn="ctr"/>
            <a:r>
              <a:rPr lang="en-US" sz="1200" b="1" dirty="0">
                <a:solidFill>
                  <a:schemeClr val="bg1"/>
                </a:solidFill>
              </a:rPr>
              <a:t>1016 AD</a:t>
            </a:r>
          </a:p>
        </p:txBody>
      </p:sp>
      <p:sp>
        <p:nvSpPr>
          <p:cNvPr id="69" name="TextBox 68">
            <a:extLst>
              <a:ext uri="{FF2B5EF4-FFF2-40B4-BE49-F238E27FC236}">
                <a16:creationId xmlns:a16="http://schemas.microsoft.com/office/drawing/2014/main" id="{ED62BCEB-1A9F-152E-D556-C3BC02B33ADD}"/>
              </a:ext>
            </a:extLst>
          </p:cNvPr>
          <p:cNvSpPr txBox="1"/>
          <p:nvPr/>
        </p:nvSpPr>
        <p:spPr>
          <a:xfrm>
            <a:off x="10228686" y="2855333"/>
            <a:ext cx="789450" cy="276998"/>
          </a:xfrm>
          <a:prstGeom prst="rect">
            <a:avLst/>
          </a:prstGeom>
          <a:noFill/>
          <a:ln>
            <a:noFill/>
          </a:ln>
        </p:spPr>
        <p:txBody>
          <a:bodyPr wrap="square" rtlCol="0">
            <a:spAutoFit/>
          </a:bodyPr>
          <a:lstStyle/>
          <a:p>
            <a:pPr algn="ctr"/>
            <a:r>
              <a:rPr lang="en-US" sz="1200" b="1" dirty="0">
                <a:solidFill>
                  <a:schemeClr val="bg1"/>
                </a:solidFill>
              </a:rPr>
              <a:t>1044 AD</a:t>
            </a:r>
          </a:p>
        </p:txBody>
      </p:sp>
      <p:sp>
        <p:nvSpPr>
          <p:cNvPr id="70" name="TextBox 69">
            <a:extLst>
              <a:ext uri="{FF2B5EF4-FFF2-40B4-BE49-F238E27FC236}">
                <a16:creationId xmlns:a16="http://schemas.microsoft.com/office/drawing/2014/main" id="{925FC967-0CC6-AB10-97B9-8FE50277A150}"/>
              </a:ext>
            </a:extLst>
          </p:cNvPr>
          <p:cNvSpPr txBox="1"/>
          <p:nvPr/>
        </p:nvSpPr>
        <p:spPr>
          <a:xfrm>
            <a:off x="11289679" y="2861770"/>
            <a:ext cx="789450" cy="276998"/>
          </a:xfrm>
          <a:prstGeom prst="rect">
            <a:avLst/>
          </a:prstGeom>
          <a:noFill/>
          <a:ln>
            <a:noFill/>
          </a:ln>
        </p:spPr>
        <p:txBody>
          <a:bodyPr wrap="square" rtlCol="0">
            <a:spAutoFit/>
          </a:bodyPr>
          <a:lstStyle/>
          <a:p>
            <a:pPr algn="ctr"/>
            <a:r>
              <a:rPr lang="en-US" sz="1200" b="1" dirty="0">
                <a:solidFill>
                  <a:schemeClr val="bg1"/>
                </a:solidFill>
              </a:rPr>
              <a:t>1066 AD</a:t>
            </a:r>
          </a:p>
        </p:txBody>
      </p:sp>
      <p:sp>
        <p:nvSpPr>
          <p:cNvPr id="71" name="TextBox 70">
            <a:extLst>
              <a:ext uri="{FF2B5EF4-FFF2-40B4-BE49-F238E27FC236}">
                <a16:creationId xmlns:a16="http://schemas.microsoft.com/office/drawing/2014/main" id="{BA0A9516-8494-D922-E72A-AA461FBD070A}"/>
              </a:ext>
            </a:extLst>
          </p:cNvPr>
          <p:cNvSpPr txBox="1"/>
          <p:nvPr/>
        </p:nvSpPr>
        <p:spPr>
          <a:xfrm>
            <a:off x="8616280" y="4293096"/>
            <a:ext cx="999074" cy="1107996"/>
          </a:xfrm>
          <a:prstGeom prst="rect">
            <a:avLst/>
          </a:prstGeom>
          <a:solidFill>
            <a:schemeClr val="bg1"/>
          </a:solidFill>
          <a:ln>
            <a:solidFill>
              <a:schemeClr val="bg1">
                <a:lumMod val="85000"/>
              </a:schemeClr>
            </a:solidFill>
          </a:ln>
        </p:spPr>
        <p:txBody>
          <a:bodyPr wrap="square" rtlCol="0">
            <a:spAutoFit/>
          </a:bodyPr>
          <a:lstStyle/>
          <a:p>
            <a:pPr algn="ctr"/>
            <a:r>
              <a:rPr lang="en-US" sz="1100" dirty="0"/>
              <a:t>Cnut of Denmark invades and becomes new King</a:t>
            </a:r>
          </a:p>
        </p:txBody>
      </p:sp>
      <p:sp>
        <p:nvSpPr>
          <p:cNvPr id="72" name="TextBox 71">
            <a:extLst>
              <a:ext uri="{FF2B5EF4-FFF2-40B4-BE49-F238E27FC236}">
                <a16:creationId xmlns:a16="http://schemas.microsoft.com/office/drawing/2014/main" id="{39708414-2FD8-62D5-49E5-5C6C44D146EA}"/>
              </a:ext>
            </a:extLst>
          </p:cNvPr>
          <p:cNvSpPr txBox="1"/>
          <p:nvPr/>
        </p:nvSpPr>
        <p:spPr>
          <a:xfrm>
            <a:off x="9711436" y="4032775"/>
            <a:ext cx="1117946" cy="1446550"/>
          </a:xfrm>
          <a:prstGeom prst="rect">
            <a:avLst/>
          </a:prstGeom>
          <a:solidFill>
            <a:schemeClr val="bg1"/>
          </a:solidFill>
          <a:ln>
            <a:solidFill>
              <a:schemeClr val="bg1">
                <a:lumMod val="85000"/>
              </a:schemeClr>
            </a:solidFill>
          </a:ln>
        </p:spPr>
        <p:txBody>
          <a:bodyPr wrap="square" rtlCol="0">
            <a:spAutoFit/>
          </a:bodyPr>
          <a:lstStyle/>
          <a:p>
            <a:pPr algn="ctr"/>
            <a:r>
              <a:rPr lang="en-US" sz="1100" dirty="0"/>
              <a:t>Edward the Confessor becomes King, passing England back to the Anglo Saxons from Danes</a:t>
            </a:r>
          </a:p>
        </p:txBody>
      </p:sp>
      <p:sp>
        <p:nvSpPr>
          <p:cNvPr id="73" name="TextBox 72">
            <a:extLst>
              <a:ext uri="{FF2B5EF4-FFF2-40B4-BE49-F238E27FC236}">
                <a16:creationId xmlns:a16="http://schemas.microsoft.com/office/drawing/2014/main" id="{965B916B-288C-0525-8B07-072C7F0CF739}"/>
              </a:ext>
            </a:extLst>
          </p:cNvPr>
          <p:cNvSpPr txBox="1"/>
          <p:nvPr/>
        </p:nvSpPr>
        <p:spPr>
          <a:xfrm>
            <a:off x="10891288" y="3594159"/>
            <a:ext cx="1175163" cy="1446550"/>
          </a:xfrm>
          <a:prstGeom prst="rect">
            <a:avLst/>
          </a:prstGeom>
          <a:solidFill>
            <a:schemeClr val="bg1"/>
          </a:solidFill>
          <a:ln>
            <a:solidFill>
              <a:schemeClr val="bg1">
                <a:lumMod val="85000"/>
              </a:schemeClr>
            </a:solidFill>
          </a:ln>
        </p:spPr>
        <p:txBody>
          <a:bodyPr wrap="square" rtlCol="0">
            <a:spAutoFit/>
          </a:bodyPr>
          <a:lstStyle/>
          <a:p>
            <a:pPr algn="ctr"/>
            <a:r>
              <a:rPr lang="en-US" sz="1100" dirty="0"/>
              <a:t>Edward dies. Last Saxon King Harold killed by the Norman, William the Conqueror who now rules</a:t>
            </a:r>
          </a:p>
        </p:txBody>
      </p:sp>
      <p:grpSp>
        <p:nvGrpSpPr>
          <p:cNvPr id="20" name="Group 19">
            <a:extLst>
              <a:ext uri="{FF2B5EF4-FFF2-40B4-BE49-F238E27FC236}">
                <a16:creationId xmlns:a16="http://schemas.microsoft.com/office/drawing/2014/main" id="{BF6A5970-3500-CFDB-C1D5-CA05FEC2F1CD}"/>
              </a:ext>
            </a:extLst>
          </p:cNvPr>
          <p:cNvGrpSpPr/>
          <p:nvPr/>
        </p:nvGrpSpPr>
        <p:grpSpPr>
          <a:xfrm>
            <a:off x="41971" y="4690976"/>
            <a:ext cx="1317781" cy="1383902"/>
            <a:chOff x="41971" y="4690976"/>
            <a:chExt cx="1317781" cy="1383902"/>
          </a:xfrm>
        </p:grpSpPr>
        <p:pic>
          <p:nvPicPr>
            <p:cNvPr id="1026" name="Picture 2">
              <a:extLst>
                <a:ext uri="{FF2B5EF4-FFF2-40B4-BE49-F238E27FC236}">
                  <a16:creationId xmlns:a16="http://schemas.microsoft.com/office/drawing/2014/main" id="{146ABC4B-CAC5-DE1D-BDBC-F56D751C91D6}"/>
                </a:ext>
              </a:extLst>
            </p:cNvPr>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r="-4369"/>
            <a:stretch/>
          </p:blipFill>
          <p:spPr bwMode="auto">
            <a:xfrm>
              <a:off x="179465" y="4797605"/>
              <a:ext cx="1180287" cy="1277273"/>
            </a:xfrm>
            <a:prstGeom prst="ellipse">
              <a:avLst/>
            </a:prstGeom>
            <a:noFill/>
            <a:extLst>
              <a:ext uri="{909E8E84-426E-40DD-AFC4-6F175D3DCCD1}">
                <a14:hiddenFill xmlns:a14="http://schemas.microsoft.com/office/drawing/2010/main">
                  <a:solidFill>
                    <a:srgbClr val="FFFFFF"/>
                  </a:solidFill>
                </a14:hiddenFill>
              </a:ext>
            </a:extLst>
          </p:spPr>
        </p:pic>
        <p:sp>
          <p:nvSpPr>
            <p:cNvPr id="19" name="Oval 18">
              <a:extLst>
                <a:ext uri="{FF2B5EF4-FFF2-40B4-BE49-F238E27FC236}">
                  <a16:creationId xmlns:a16="http://schemas.microsoft.com/office/drawing/2014/main" id="{0BE9D705-06E8-9FCF-5A8C-92FB76BE7EDF}"/>
                </a:ext>
              </a:extLst>
            </p:cNvPr>
            <p:cNvSpPr/>
            <p:nvPr/>
          </p:nvSpPr>
          <p:spPr>
            <a:xfrm>
              <a:off x="41971" y="4690976"/>
              <a:ext cx="1317306" cy="1383902"/>
            </a:xfrm>
            <a:prstGeom prst="ellipse">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21" name="Picture 20">
            <a:extLst>
              <a:ext uri="{FF2B5EF4-FFF2-40B4-BE49-F238E27FC236}">
                <a16:creationId xmlns:a16="http://schemas.microsoft.com/office/drawing/2014/main" id="{7A1E903B-7A61-C57A-9CFF-DA1748F2753C}"/>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978912" y="5073938"/>
            <a:ext cx="999913" cy="1181201"/>
          </a:xfrm>
          <a:prstGeom prst="ellipse">
            <a:avLst/>
          </a:prstGeom>
        </p:spPr>
      </p:pic>
      <p:pic>
        <p:nvPicPr>
          <p:cNvPr id="22" name="Picture 21">
            <a:extLst>
              <a:ext uri="{FF2B5EF4-FFF2-40B4-BE49-F238E27FC236}">
                <a16:creationId xmlns:a16="http://schemas.microsoft.com/office/drawing/2014/main" id="{7C186A00-7EC8-5A87-C33D-562651A1231A}"/>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59574" y="5133573"/>
            <a:ext cx="943953" cy="1092607"/>
          </a:xfrm>
          <a:prstGeom prst="ellipse">
            <a:avLst/>
          </a:prstGeom>
        </p:spPr>
      </p:pic>
      <p:sp>
        <p:nvSpPr>
          <p:cNvPr id="79" name="Oval 78">
            <a:extLst>
              <a:ext uri="{FF2B5EF4-FFF2-40B4-BE49-F238E27FC236}">
                <a16:creationId xmlns:a16="http://schemas.microsoft.com/office/drawing/2014/main" id="{3A76F0CD-EF55-D733-3E72-ED3214F3E45C}"/>
              </a:ext>
            </a:extLst>
          </p:cNvPr>
          <p:cNvSpPr/>
          <p:nvPr/>
        </p:nvSpPr>
        <p:spPr>
          <a:xfrm>
            <a:off x="1679713" y="5049078"/>
            <a:ext cx="1073426" cy="1222514"/>
          </a:xfrm>
          <a:prstGeom prst="ellipse">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4" name="Group 23">
            <a:extLst>
              <a:ext uri="{FF2B5EF4-FFF2-40B4-BE49-F238E27FC236}">
                <a16:creationId xmlns:a16="http://schemas.microsoft.com/office/drawing/2014/main" id="{A96764CC-F557-357D-65B0-AA5414F759CD}"/>
              </a:ext>
            </a:extLst>
          </p:cNvPr>
          <p:cNvGrpSpPr/>
          <p:nvPr/>
        </p:nvGrpSpPr>
        <p:grpSpPr>
          <a:xfrm>
            <a:off x="4790064" y="5041429"/>
            <a:ext cx="1317306" cy="1246217"/>
            <a:chOff x="4805122" y="5090867"/>
            <a:chExt cx="1317306" cy="1246217"/>
          </a:xfrm>
        </p:grpSpPr>
        <p:pic>
          <p:nvPicPr>
            <p:cNvPr id="23" name="Picture 22">
              <a:extLst>
                <a:ext uri="{FF2B5EF4-FFF2-40B4-BE49-F238E27FC236}">
                  <a16:creationId xmlns:a16="http://schemas.microsoft.com/office/drawing/2014/main" id="{46B76772-3A23-F04B-F68F-D66408C1A56F}"/>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820371" y="5250542"/>
              <a:ext cx="1262407" cy="976579"/>
            </a:xfrm>
            <a:prstGeom prst="ellipse">
              <a:avLst/>
            </a:prstGeom>
          </p:spPr>
        </p:pic>
        <p:sp>
          <p:nvSpPr>
            <p:cNvPr id="81" name="Oval 80">
              <a:extLst>
                <a:ext uri="{FF2B5EF4-FFF2-40B4-BE49-F238E27FC236}">
                  <a16:creationId xmlns:a16="http://schemas.microsoft.com/office/drawing/2014/main" id="{3214F725-676B-8E33-DA3E-E9EEE2293565}"/>
                </a:ext>
              </a:extLst>
            </p:cNvPr>
            <p:cNvSpPr/>
            <p:nvPr/>
          </p:nvSpPr>
          <p:spPr>
            <a:xfrm>
              <a:off x="4805122" y="5090867"/>
              <a:ext cx="1317306" cy="1246217"/>
            </a:xfrm>
            <a:prstGeom prst="ellipse">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2" name="Triangle 51">
            <a:extLst>
              <a:ext uri="{FF2B5EF4-FFF2-40B4-BE49-F238E27FC236}">
                <a16:creationId xmlns:a16="http://schemas.microsoft.com/office/drawing/2014/main" id="{BE9CE60F-1277-AF87-DD91-0DF722DFB927}"/>
              </a:ext>
            </a:extLst>
          </p:cNvPr>
          <p:cNvSpPr/>
          <p:nvPr/>
        </p:nvSpPr>
        <p:spPr>
          <a:xfrm rot="10800000" flipV="1">
            <a:off x="226868" y="2253548"/>
            <a:ext cx="1013470" cy="491155"/>
          </a:xfrm>
          <a:prstGeom prst="triangle">
            <a:avLst>
              <a:gd name="adj" fmla="val 0"/>
            </a:avLst>
          </a:prstGeom>
          <a:solidFill>
            <a:srgbClr val="AFAF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3149745-D39E-130E-61B0-EABB6705402B}"/>
              </a:ext>
            </a:extLst>
          </p:cNvPr>
          <p:cNvSpPr txBox="1"/>
          <p:nvPr/>
        </p:nvSpPr>
        <p:spPr>
          <a:xfrm rot="19942611">
            <a:off x="-58460" y="2293989"/>
            <a:ext cx="849095" cy="261610"/>
          </a:xfrm>
          <a:prstGeom prst="rect">
            <a:avLst/>
          </a:prstGeom>
          <a:noFill/>
        </p:spPr>
        <p:txBody>
          <a:bodyPr wrap="square" rtlCol="0">
            <a:spAutoFit/>
          </a:bodyPr>
          <a:lstStyle/>
          <a:p>
            <a:r>
              <a:rPr lang="en-US" sz="1050" b="1" dirty="0">
                <a:solidFill>
                  <a:schemeClr val="bg1"/>
                </a:solidFill>
              </a:rPr>
              <a:t>Romans</a:t>
            </a:r>
          </a:p>
        </p:txBody>
      </p:sp>
      <p:sp>
        <p:nvSpPr>
          <p:cNvPr id="6" name="TextBox 5">
            <a:extLst>
              <a:ext uri="{FF2B5EF4-FFF2-40B4-BE49-F238E27FC236}">
                <a16:creationId xmlns:a16="http://schemas.microsoft.com/office/drawing/2014/main" id="{642D1D8E-32B5-13AF-6341-F44A306D26D8}"/>
              </a:ext>
            </a:extLst>
          </p:cNvPr>
          <p:cNvSpPr txBox="1"/>
          <p:nvPr/>
        </p:nvSpPr>
        <p:spPr>
          <a:xfrm>
            <a:off x="4223792" y="1700808"/>
            <a:ext cx="184731" cy="369332"/>
          </a:xfrm>
          <a:prstGeom prst="rect">
            <a:avLst/>
          </a:prstGeom>
          <a:noFill/>
        </p:spPr>
        <p:txBody>
          <a:bodyPr wrap="none" rtlCol="0">
            <a:spAutoFit/>
          </a:bodyPr>
          <a:lstStyle/>
          <a:p>
            <a:endParaRPr lang="en-US" dirty="0"/>
          </a:p>
        </p:txBody>
      </p:sp>
      <p:sp>
        <p:nvSpPr>
          <p:cNvPr id="7" name="Rectangle 6">
            <a:extLst>
              <a:ext uri="{FF2B5EF4-FFF2-40B4-BE49-F238E27FC236}">
                <a16:creationId xmlns:a16="http://schemas.microsoft.com/office/drawing/2014/main" id="{077A5F8E-972B-5B40-FA61-255DBED8003C}"/>
              </a:ext>
            </a:extLst>
          </p:cNvPr>
          <p:cNvSpPr/>
          <p:nvPr/>
        </p:nvSpPr>
        <p:spPr>
          <a:xfrm>
            <a:off x="1958009" y="3212976"/>
            <a:ext cx="2872408" cy="504056"/>
          </a:xfrm>
          <a:prstGeom prst="rect">
            <a:avLst/>
          </a:prstGeom>
          <a:solidFill>
            <a:schemeClr val="accent5">
              <a:lumMod val="20000"/>
              <a:lumOff val="80000"/>
            </a:schemeClr>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i="0" u="none" strike="noStrike" dirty="0">
                <a:solidFill>
                  <a:schemeClr val="tx1"/>
                </a:solidFill>
                <a:effectLst/>
              </a:rPr>
              <a:t>It took over 100 years for Christianity to spread across the country</a:t>
            </a:r>
            <a:endParaRPr lang="en-US" sz="1200" b="1" dirty="0">
              <a:solidFill>
                <a:schemeClr val="tx1"/>
              </a:solidFill>
            </a:endParaRPr>
          </a:p>
        </p:txBody>
      </p:sp>
      <p:sp>
        <p:nvSpPr>
          <p:cNvPr id="8" name="Rectangle 7">
            <a:extLst>
              <a:ext uri="{FF2B5EF4-FFF2-40B4-BE49-F238E27FC236}">
                <a16:creationId xmlns:a16="http://schemas.microsoft.com/office/drawing/2014/main" id="{47ACB7CE-B3E1-FFCC-EBE8-82CF7BCA49A2}"/>
              </a:ext>
            </a:extLst>
          </p:cNvPr>
          <p:cNvSpPr/>
          <p:nvPr/>
        </p:nvSpPr>
        <p:spPr>
          <a:xfrm>
            <a:off x="7320136" y="5661248"/>
            <a:ext cx="2304255" cy="504056"/>
          </a:xfrm>
          <a:prstGeom prst="rect">
            <a:avLst/>
          </a:prstGeom>
          <a:solidFill>
            <a:schemeClr val="accent5">
              <a:lumMod val="20000"/>
              <a:lumOff val="80000"/>
            </a:schemeClr>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tx1"/>
                </a:solidFill>
              </a:rPr>
              <a:t>Wessex takes over land in Danelaw</a:t>
            </a:r>
            <a:endParaRPr lang="en-US" sz="1200" b="1" dirty="0">
              <a:solidFill>
                <a:schemeClr val="tx1"/>
              </a:solidFill>
            </a:endParaRPr>
          </a:p>
        </p:txBody>
      </p:sp>
      <p:sp>
        <p:nvSpPr>
          <p:cNvPr id="9" name="TextBox 8">
            <a:extLst>
              <a:ext uri="{FF2B5EF4-FFF2-40B4-BE49-F238E27FC236}">
                <a16:creationId xmlns:a16="http://schemas.microsoft.com/office/drawing/2014/main" id="{AB60F69A-74F3-FBFB-C3C1-B3557CB75005}"/>
              </a:ext>
            </a:extLst>
          </p:cNvPr>
          <p:cNvSpPr txBox="1"/>
          <p:nvPr/>
        </p:nvSpPr>
        <p:spPr>
          <a:xfrm>
            <a:off x="8040216" y="2852936"/>
            <a:ext cx="789450" cy="276998"/>
          </a:xfrm>
          <a:prstGeom prst="rect">
            <a:avLst/>
          </a:prstGeom>
          <a:noFill/>
          <a:ln>
            <a:noFill/>
          </a:ln>
        </p:spPr>
        <p:txBody>
          <a:bodyPr wrap="square" rtlCol="0">
            <a:spAutoFit/>
          </a:bodyPr>
          <a:lstStyle/>
          <a:p>
            <a:pPr algn="ctr"/>
            <a:r>
              <a:rPr lang="en-US" sz="1200" b="1" dirty="0">
                <a:solidFill>
                  <a:schemeClr val="bg1"/>
                </a:solidFill>
              </a:rPr>
              <a:t>955 AD</a:t>
            </a:r>
          </a:p>
        </p:txBody>
      </p:sp>
      <p:cxnSp>
        <p:nvCxnSpPr>
          <p:cNvPr id="14" name="Straight Connector 13">
            <a:extLst>
              <a:ext uri="{FF2B5EF4-FFF2-40B4-BE49-F238E27FC236}">
                <a16:creationId xmlns:a16="http://schemas.microsoft.com/office/drawing/2014/main" id="{67F8AC94-B00A-7DE1-1194-97ACA73115E2}"/>
              </a:ext>
            </a:extLst>
          </p:cNvPr>
          <p:cNvCxnSpPr>
            <a:cxnSpLocks/>
          </p:cNvCxnSpPr>
          <p:nvPr/>
        </p:nvCxnSpPr>
        <p:spPr>
          <a:xfrm>
            <a:off x="8472264" y="2996952"/>
            <a:ext cx="0" cy="423664"/>
          </a:xfrm>
          <a:prstGeom prst="line">
            <a:avLst/>
          </a:prstGeom>
          <a:ln w="19050">
            <a:prstDash val="dash"/>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064CBAE4-6703-5D89-E0F0-FC15E8302DF7}"/>
              </a:ext>
            </a:extLst>
          </p:cNvPr>
          <p:cNvSpPr txBox="1"/>
          <p:nvPr/>
        </p:nvSpPr>
        <p:spPr>
          <a:xfrm>
            <a:off x="7960703" y="3317236"/>
            <a:ext cx="1175163" cy="600164"/>
          </a:xfrm>
          <a:prstGeom prst="rect">
            <a:avLst/>
          </a:prstGeom>
          <a:solidFill>
            <a:schemeClr val="bg1"/>
          </a:solidFill>
          <a:ln>
            <a:solidFill>
              <a:schemeClr val="bg1">
                <a:lumMod val="85000"/>
              </a:schemeClr>
            </a:solidFill>
          </a:ln>
        </p:spPr>
        <p:txBody>
          <a:bodyPr wrap="square" rtlCol="0">
            <a:spAutoFit/>
          </a:bodyPr>
          <a:lstStyle/>
          <a:p>
            <a:pPr algn="ctr"/>
            <a:r>
              <a:rPr lang="en-US" sz="1100" b="1" dirty="0"/>
              <a:t>Start of England as a united country</a:t>
            </a:r>
          </a:p>
        </p:txBody>
      </p:sp>
      <p:sp>
        <p:nvSpPr>
          <p:cNvPr id="15" name="Right Triangle 14">
            <a:extLst>
              <a:ext uri="{FF2B5EF4-FFF2-40B4-BE49-F238E27FC236}">
                <a16:creationId xmlns:a16="http://schemas.microsoft.com/office/drawing/2014/main" id="{829B9E40-DA59-6B0A-4F9B-AF4ACFD823ED}"/>
              </a:ext>
            </a:extLst>
          </p:cNvPr>
          <p:cNvSpPr/>
          <p:nvPr/>
        </p:nvSpPr>
        <p:spPr>
          <a:xfrm flipH="1">
            <a:off x="5303912" y="2477845"/>
            <a:ext cx="5134592" cy="263348"/>
          </a:xfrm>
          <a:prstGeom prst="rtTriangle">
            <a:avLst/>
          </a:prstGeom>
          <a:solidFill>
            <a:srgbClr val="BF9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E8E09C56-C25A-5C1D-6C9A-0C7334F6C025}"/>
              </a:ext>
            </a:extLst>
          </p:cNvPr>
          <p:cNvSpPr txBox="1"/>
          <p:nvPr/>
        </p:nvSpPr>
        <p:spPr>
          <a:xfrm>
            <a:off x="9122484" y="2495774"/>
            <a:ext cx="1147482" cy="276999"/>
          </a:xfrm>
          <a:prstGeom prst="rect">
            <a:avLst/>
          </a:prstGeom>
          <a:noFill/>
        </p:spPr>
        <p:txBody>
          <a:bodyPr wrap="square" rtlCol="0">
            <a:spAutoFit/>
          </a:bodyPr>
          <a:lstStyle/>
          <a:p>
            <a:r>
              <a:rPr lang="en-US" sz="1200" b="1" dirty="0">
                <a:solidFill>
                  <a:schemeClr val="bg1"/>
                </a:solidFill>
              </a:rPr>
              <a:t>Vikings</a:t>
            </a:r>
          </a:p>
        </p:txBody>
      </p:sp>
    </p:spTree>
    <p:extLst>
      <p:ext uri="{BB962C8B-B14F-4D97-AF65-F5344CB8AC3E}">
        <p14:creationId xmlns:p14="http://schemas.microsoft.com/office/powerpoint/2010/main" val="28112544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Box 40">
            <a:extLst>
              <a:ext uri="{FF2B5EF4-FFF2-40B4-BE49-F238E27FC236}">
                <a16:creationId xmlns:a16="http://schemas.microsoft.com/office/drawing/2014/main" id="{75B0C77E-BA81-3341-8807-3A5A432E0DCE}"/>
              </a:ext>
            </a:extLst>
          </p:cNvPr>
          <p:cNvSpPr txBox="1"/>
          <p:nvPr/>
        </p:nvSpPr>
        <p:spPr>
          <a:xfrm>
            <a:off x="0" y="3573016"/>
            <a:ext cx="4220159" cy="710552"/>
          </a:xfrm>
          <a:prstGeom prst="rect">
            <a:avLst/>
          </a:prstGeom>
          <a:noFill/>
          <a:ln>
            <a:noFill/>
          </a:ln>
        </p:spPr>
        <p:txBody>
          <a:bodyPr wrap="square" lIns="108000" tIns="108000" rIns="108000" bIns="108000" rtlCol="0">
            <a:spAutoFit/>
          </a:bodyPr>
          <a:lstStyle/>
          <a:p>
            <a:r>
              <a:rPr lang="en-US" sz="1600" b="1" dirty="0">
                <a:solidFill>
                  <a:srgbClr val="8B1C86"/>
                </a:solidFill>
              </a:rPr>
              <a:t>Who's who?</a:t>
            </a:r>
          </a:p>
          <a:p>
            <a:endParaRPr lang="en-US" sz="1600" b="1" dirty="0">
              <a:solidFill>
                <a:srgbClr val="8B1C86"/>
              </a:solidFill>
            </a:endParaRPr>
          </a:p>
        </p:txBody>
      </p:sp>
      <p:sp>
        <p:nvSpPr>
          <p:cNvPr id="42" name="TextBox 41">
            <a:extLst>
              <a:ext uri="{FF2B5EF4-FFF2-40B4-BE49-F238E27FC236}">
                <a16:creationId xmlns:a16="http://schemas.microsoft.com/office/drawing/2014/main" id="{BA8AA4B5-2823-B44B-8517-F722AC9ED643}"/>
              </a:ext>
            </a:extLst>
          </p:cNvPr>
          <p:cNvSpPr txBox="1"/>
          <p:nvPr/>
        </p:nvSpPr>
        <p:spPr>
          <a:xfrm>
            <a:off x="4583832" y="116632"/>
            <a:ext cx="3348944" cy="495108"/>
          </a:xfrm>
          <a:prstGeom prst="rect">
            <a:avLst/>
          </a:prstGeom>
          <a:noFill/>
          <a:ln>
            <a:noFill/>
          </a:ln>
        </p:spPr>
        <p:txBody>
          <a:bodyPr wrap="square" lIns="108000" tIns="108000" rIns="108000" bIns="108000" rtlCol="0">
            <a:spAutoFit/>
          </a:bodyPr>
          <a:lstStyle/>
          <a:p>
            <a:r>
              <a:rPr lang="en-US" b="1" dirty="0">
                <a:solidFill>
                  <a:srgbClr val="8B1C86"/>
                </a:solidFill>
              </a:rPr>
              <a:t>Key vocabulary</a:t>
            </a:r>
          </a:p>
        </p:txBody>
      </p:sp>
      <p:sp>
        <p:nvSpPr>
          <p:cNvPr id="5" name="TextBox 4">
            <a:extLst>
              <a:ext uri="{FF2B5EF4-FFF2-40B4-BE49-F238E27FC236}">
                <a16:creationId xmlns:a16="http://schemas.microsoft.com/office/drawing/2014/main" id="{68EF2BC9-B314-1AB5-C4AB-5E7124507FAF}"/>
              </a:ext>
            </a:extLst>
          </p:cNvPr>
          <p:cNvSpPr txBox="1"/>
          <p:nvPr/>
        </p:nvSpPr>
        <p:spPr>
          <a:xfrm>
            <a:off x="8847579" y="116632"/>
            <a:ext cx="3344421" cy="6326063"/>
          </a:xfrm>
          <a:prstGeom prst="rect">
            <a:avLst/>
          </a:prstGeom>
          <a:noFill/>
          <a:ln>
            <a:noFill/>
          </a:ln>
        </p:spPr>
        <p:txBody>
          <a:bodyPr wrap="square" lIns="108000" tIns="108000" rIns="108000" bIns="108000" rtlCol="0">
            <a:spAutoFit/>
          </a:bodyPr>
          <a:lstStyle/>
          <a:p>
            <a:r>
              <a:rPr lang="en-GB" b="1" dirty="0">
                <a:solidFill>
                  <a:srgbClr val="8B1C86"/>
                </a:solidFill>
                <a:latin typeface="Century Gothic" panose="020B0502020202020204" pitchFamily="34" charset="0"/>
              </a:rPr>
              <a:t>Top takeaways</a:t>
            </a:r>
          </a:p>
          <a:p>
            <a:endParaRPr lang="en-GB" sz="900" dirty="0">
              <a:latin typeface="Century Gothic" panose="020B0502020202020204" pitchFamily="34" charset="0"/>
            </a:endParaRPr>
          </a:p>
          <a:p>
            <a:pPr>
              <a:lnSpc>
                <a:spcPct val="150000"/>
              </a:lnSpc>
            </a:pPr>
            <a:r>
              <a:rPr lang="en-GB" sz="1100" i="1" dirty="0">
                <a:effectLst/>
                <a:latin typeface="Century Gothic" panose="020B0502020202020204" pitchFamily="34" charset="0"/>
                <a:ea typeface="Calibri" panose="020F0502020204030204" pitchFamily="34" charset="0"/>
                <a:cs typeface="Times New Roman" panose="02020603050405020304" pitchFamily="18" charset="0"/>
              </a:rPr>
              <a:t>Having studied this topic </a:t>
            </a:r>
            <a:r>
              <a:rPr lang="en-GB" sz="1100" i="1" dirty="0">
                <a:latin typeface="Century Gothic" panose="020B0502020202020204" pitchFamily="34" charset="0"/>
                <a:ea typeface="Calibri" panose="020F0502020204030204" pitchFamily="34" charset="0"/>
                <a:cs typeface="Times New Roman" panose="02020603050405020304" pitchFamily="18" charset="0"/>
              </a:rPr>
              <a:t>you </a:t>
            </a:r>
            <a:r>
              <a:rPr lang="en-GB" sz="1100" i="1" dirty="0">
                <a:effectLst/>
                <a:latin typeface="Century Gothic" panose="020B0502020202020204" pitchFamily="34" charset="0"/>
                <a:ea typeface="Calibri" panose="020F0502020204030204" pitchFamily="34" charset="0"/>
                <a:cs typeface="Times New Roman" panose="02020603050405020304" pitchFamily="18" charset="0"/>
              </a:rPr>
              <a:t>should be able to</a:t>
            </a:r>
            <a:r>
              <a:rPr lang="en-GB" sz="1100" i="1" dirty="0">
                <a:latin typeface="Century Gothic" panose="020B0502020202020204" pitchFamily="34" charset="0"/>
                <a:ea typeface="Calibri" panose="020F0502020204030204" pitchFamily="34" charset="0"/>
                <a:cs typeface="Times New Roman" panose="02020603050405020304" pitchFamily="18" charset="0"/>
              </a:rPr>
              <a:t> understand:</a:t>
            </a:r>
            <a:endParaRPr lang="en-GB" sz="1100" dirty="0">
              <a:effectLst/>
              <a:latin typeface="Century Gothic" panose="020B0502020202020204" pitchFamily="34" charset="0"/>
              <a:ea typeface="Calibri" panose="020F0502020204030204" pitchFamily="34" charset="0"/>
              <a:cs typeface="Times New Roman" panose="02020603050405020304" pitchFamily="18" charset="0"/>
            </a:endParaRPr>
          </a:p>
          <a:p>
            <a:pPr>
              <a:lnSpc>
                <a:spcPct val="150000"/>
              </a:lnSpc>
            </a:pPr>
            <a:endParaRPr lang="en-GB" sz="500" dirty="0">
              <a:latin typeface="Century Gothic" panose="020B0502020202020204" pitchFamily="34" charset="0"/>
              <a:ea typeface="Calibri" panose="020F0502020204030204" pitchFamily="34" charset="0"/>
              <a:cs typeface="Times New Roman" panose="02020603050405020304" pitchFamily="18" charset="0"/>
            </a:endParaRPr>
          </a:p>
          <a:p>
            <a:pPr>
              <a:lnSpc>
                <a:spcPct val="150000"/>
              </a:lnSpc>
            </a:pPr>
            <a:r>
              <a:rPr lang="en-GB" sz="1100" b="1" dirty="0">
                <a:effectLst/>
                <a:latin typeface="Century Gothic" panose="020B0502020202020204" pitchFamily="34" charset="0"/>
                <a:ea typeface="Calibri" panose="020F0502020204030204" pitchFamily="34" charset="0"/>
                <a:cs typeface="Times New Roman" panose="02020603050405020304" pitchFamily="18" charset="0"/>
              </a:rPr>
              <a:t>1. </a:t>
            </a:r>
            <a:r>
              <a:rPr lang="en-GB" sz="1100" dirty="0">
                <a:effectLst/>
                <a:latin typeface="Century Gothic" panose="020B0502020202020204" pitchFamily="34" charset="0"/>
                <a:ea typeface="Calibri" panose="020F0502020204030204" pitchFamily="34" charset="0"/>
                <a:cs typeface="Times New Roman" panose="02020603050405020304" pitchFamily="18" charset="0"/>
              </a:rPr>
              <a:t>the reasons why the Anglo-Saxons invaded </a:t>
            </a:r>
          </a:p>
          <a:p>
            <a:pPr>
              <a:lnSpc>
                <a:spcPct val="150000"/>
              </a:lnSpc>
            </a:pPr>
            <a:endParaRPr lang="en-GB" sz="1000" dirty="0">
              <a:effectLst/>
              <a:latin typeface="Century Gothic" panose="020B0502020202020204" pitchFamily="34" charset="0"/>
              <a:ea typeface="Calibri" panose="020F0502020204030204" pitchFamily="34" charset="0"/>
              <a:cs typeface="Times New Roman" panose="02020603050405020304" pitchFamily="18" charset="0"/>
            </a:endParaRPr>
          </a:p>
          <a:p>
            <a:pPr>
              <a:lnSpc>
                <a:spcPct val="150000"/>
              </a:lnSpc>
            </a:pPr>
            <a:r>
              <a:rPr lang="en-GB" sz="1100" b="1" dirty="0">
                <a:effectLst/>
                <a:latin typeface="Century Gothic" panose="020B0502020202020204" pitchFamily="34" charset="0"/>
                <a:ea typeface="Calibri" panose="020F0502020204030204" pitchFamily="34" charset="0"/>
                <a:cs typeface="Times New Roman" panose="02020603050405020304" pitchFamily="18" charset="0"/>
              </a:rPr>
              <a:t>2. </a:t>
            </a:r>
            <a:r>
              <a:rPr lang="en-GB" sz="1100" dirty="0">
                <a:effectLst/>
                <a:latin typeface="Century Gothic" panose="020B0502020202020204" pitchFamily="34" charset="0"/>
                <a:ea typeface="Calibri" panose="020F0502020204030204" pitchFamily="34" charset="0"/>
                <a:cs typeface="Times New Roman" panose="02020603050405020304" pitchFamily="18" charset="0"/>
              </a:rPr>
              <a:t>that it was during this time that England became united, with Wessex as the leading kingdom.</a:t>
            </a:r>
          </a:p>
          <a:p>
            <a:pPr>
              <a:lnSpc>
                <a:spcPct val="150000"/>
              </a:lnSpc>
            </a:pPr>
            <a:endParaRPr lang="en-GB" sz="1000" dirty="0">
              <a:effectLst/>
              <a:latin typeface="Century Gothic" panose="020B0502020202020204" pitchFamily="34" charset="0"/>
              <a:ea typeface="Calibri" panose="020F0502020204030204" pitchFamily="34" charset="0"/>
              <a:cs typeface="Times New Roman" panose="02020603050405020304" pitchFamily="18" charset="0"/>
            </a:endParaRPr>
          </a:p>
          <a:p>
            <a:pPr>
              <a:lnSpc>
                <a:spcPct val="150000"/>
              </a:lnSpc>
            </a:pPr>
            <a:r>
              <a:rPr lang="en-GB" sz="1100" b="1" dirty="0">
                <a:effectLst/>
                <a:latin typeface="Century Gothic" panose="020B0502020202020204" pitchFamily="34" charset="0"/>
                <a:ea typeface="Calibri" panose="020F0502020204030204" pitchFamily="34" charset="0"/>
                <a:cs typeface="Times New Roman" panose="02020603050405020304" pitchFamily="18" charset="0"/>
              </a:rPr>
              <a:t>3. </a:t>
            </a:r>
            <a:r>
              <a:rPr lang="en-GB" sz="1100" dirty="0">
                <a:effectLst/>
                <a:latin typeface="Century Gothic" panose="020B0502020202020204" pitchFamily="34" charset="0"/>
                <a:ea typeface="Calibri" panose="020F0502020204030204" pitchFamily="34" charset="0"/>
                <a:cs typeface="Times New Roman" panose="02020603050405020304" pitchFamily="18" charset="0"/>
              </a:rPr>
              <a:t>that it was at this time that England became a Christian country.</a:t>
            </a:r>
          </a:p>
          <a:p>
            <a:pPr>
              <a:lnSpc>
                <a:spcPct val="150000"/>
              </a:lnSpc>
            </a:pPr>
            <a:endParaRPr lang="en-GB" sz="1000" dirty="0">
              <a:effectLst/>
              <a:latin typeface="Century Gothic" panose="020B0502020202020204" pitchFamily="34" charset="0"/>
              <a:ea typeface="Calibri" panose="020F0502020204030204" pitchFamily="34" charset="0"/>
              <a:cs typeface="Times New Roman" panose="02020603050405020304" pitchFamily="18" charset="0"/>
            </a:endParaRPr>
          </a:p>
          <a:p>
            <a:pPr>
              <a:lnSpc>
                <a:spcPct val="150000"/>
              </a:lnSpc>
            </a:pPr>
            <a:r>
              <a:rPr lang="en-GB" sz="1100" b="1" dirty="0">
                <a:effectLst/>
                <a:latin typeface="Century Gothic" panose="020B0502020202020204" pitchFamily="34" charset="0"/>
                <a:ea typeface="Calibri" panose="020F0502020204030204" pitchFamily="34" charset="0"/>
                <a:cs typeface="Times New Roman" panose="02020603050405020304" pitchFamily="18" charset="0"/>
              </a:rPr>
              <a:t>4. </a:t>
            </a:r>
            <a:r>
              <a:rPr lang="en-GB" sz="1100" dirty="0">
                <a:effectLst/>
                <a:latin typeface="Century Gothic" panose="020B0502020202020204" pitchFamily="34" charset="0"/>
                <a:ea typeface="Calibri" panose="020F0502020204030204" pitchFamily="34" charset="0"/>
                <a:cs typeface="Times New Roman" panose="02020603050405020304" pitchFamily="18" charset="0"/>
              </a:rPr>
              <a:t>that King Alfred was the only English king to be given the name ‘Great’ and know why not everybody agrees that he deserves it</a:t>
            </a:r>
          </a:p>
          <a:p>
            <a:pPr>
              <a:lnSpc>
                <a:spcPct val="150000"/>
              </a:lnSpc>
            </a:pPr>
            <a:endParaRPr lang="en-GB" sz="1000" dirty="0">
              <a:effectLst/>
              <a:latin typeface="Century Gothic" panose="020B0502020202020204" pitchFamily="34" charset="0"/>
              <a:ea typeface="Calibri" panose="020F0502020204030204" pitchFamily="34" charset="0"/>
              <a:cs typeface="Times New Roman" panose="02020603050405020304" pitchFamily="18" charset="0"/>
            </a:endParaRPr>
          </a:p>
          <a:p>
            <a:pPr>
              <a:lnSpc>
                <a:spcPct val="150000"/>
              </a:lnSpc>
            </a:pPr>
            <a:r>
              <a:rPr lang="en-GB" sz="1100" b="1" dirty="0">
                <a:effectLst/>
                <a:latin typeface="Century Gothic" panose="020B0502020202020204" pitchFamily="34" charset="0"/>
                <a:ea typeface="Calibri" panose="020F0502020204030204" pitchFamily="34" charset="0"/>
                <a:cs typeface="Times New Roman" panose="02020603050405020304" pitchFamily="18" charset="0"/>
              </a:rPr>
              <a:t>5. </a:t>
            </a:r>
            <a:r>
              <a:rPr lang="en-GB" sz="1100" dirty="0">
                <a:effectLst/>
                <a:latin typeface="Century Gothic" panose="020B0502020202020204" pitchFamily="34" charset="0"/>
                <a:ea typeface="Calibri" panose="020F0502020204030204" pitchFamily="34" charset="0"/>
                <a:cs typeface="Times New Roman" panose="02020603050405020304" pitchFamily="18" charset="0"/>
              </a:rPr>
              <a:t>that the Saxons were frequently under attack from the Vikings until Alfred defeated them and they settled in the Danelaw area to the north and east</a:t>
            </a:r>
          </a:p>
          <a:p>
            <a:pPr>
              <a:lnSpc>
                <a:spcPct val="150000"/>
              </a:lnSpc>
            </a:pPr>
            <a:endParaRPr lang="en-GB" sz="1000" dirty="0">
              <a:effectLst/>
              <a:latin typeface="Century Gothic" panose="020B0502020202020204" pitchFamily="34" charset="0"/>
              <a:ea typeface="Calibri" panose="020F0502020204030204" pitchFamily="34" charset="0"/>
              <a:cs typeface="Times New Roman" panose="02020603050405020304" pitchFamily="18" charset="0"/>
            </a:endParaRPr>
          </a:p>
          <a:p>
            <a:pPr>
              <a:lnSpc>
                <a:spcPct val="150000"/>
              </a:lnSpc>
            </a:pPr>
            <a:r>
              <a:rPr lang="en-GB" sz="1100" b="1" dirty="0">
                <a:effectLst/>
                <a:latin typeface="Century Gothic" panose="020B0502020202020204" pitchFamily="34" charset="0"/>
                <a:ea typeface="Calibri" panose="020F0502020204030204" pitchFamily="34" charset="0"/>
                <a:cs typeface="Times New Roman" panose="02020603050405020304" pitchFamily="18" charset="0"/>
              </a:rPr>
              <a:t>6.</a:t>
            </a:r>
            <a:r>
              <a:rPr lang="en-GB" sz="1100" dirty="0">
                <a:effectLst/>
                <a:latin typeface="Century Gothic" panose="020B0502020202020204" pitchFamily="34" charset="0"/>
                <a:ea typeface="Calibri" panose="020F0502020204030204" pitchFamily="34" charset="0"/>
                <a:cs typeface="Times New Roman" panose="02020603050405020304" pitchFamily="18" charset="0"/>
              </a:rPr>
              <a:t> It was during this period that there were better laws and a flowering of literature. </a:t>
            </a:r>
          </a:p>
        </p:txBody>
      </p:sp>
      <p:sp>
        <p:nvSpPr>
          <p:cNvPr id="7" name="Rectangle 6">
            <a:extLst>
              <a:ext uri="{FF2B5EF4-FFF2-40B4-BE49-F238E27FC236}">
                <a16:creationId xmlns:a16="http://schemas.microsoft.com/office/drawing/2014/main" id="{3359F1B6-35F4-E054-F3C0-4D7C19CB8107}"/>
              </a:ext>
            </a:extLst>
          </p:cNvPr>
          <p:cNvSpPr/>
          <p:nvPr/>
        </p:nvSpPr>
        <p:spPr>
          <a:xfrm>
            <a:off x="8796956" y="116632"/>
            <a:ext cx="3366465" cy="6157168"/>
          </a:xfrm>
          <a:prstGeom prst="rect">
            <a:avLst/>
          </a:prstGeom>
          <a:noFill/>
          <a:ln>
            <a:solidFill>
              <a:srgbClr val="8B1C86">
                <a:alpha val="36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 name="Table 1">
            <a:extLst>
              <a:ext uri="{FF2B5EF4-FFF2-40B4-BE49-F238E27FC236}">
                <a16:creationId xmlns:a16="http://schemas.microsoft.com/office/drawing/2014/main" id="{B320831F-F9C9-8525-CD72-F901A849132C}"/>
              </a:ext>
            </a:extLst>
          </p:cNvPr>
          <p:cNvGraphicFramePr>
            <a:graphicFrameLocks noGrp="1"/>
          </p:cNvGraphicFramePr>
          <p:nvPr>
            <p:extLst>
              <p:ext uri="{D42A27DB-BD31-4B8C-83A1-F6EECF244321}">
                <p14:modId xmlns:p14="http://schemas.microsoft.com/office/powerpoint/2010/main" val="2850323341"/>
              </p:ext>
            </p:extLst>
          </p:nvPr>
        </p:nvGraphicFramePr>
        <p:xfrm>
          <a:off x="4655840" y="692696"/>
          <a:ext cx="4032448" cy="5544614"/>
        </p:xfrm>
        <a:graphic>
          <a:graphicData uri="http://schemas.openxmlformats.org/drawingml/2006/table">
            <a:tbl>
              <a:tblPr firstRow="1" firstCol="1" bandRow="1">
                <a:tableStyleId>{5C22544A-7EE6-4342-B048-85BDC9FD1C3A}</a:tableStyleId>
              </a:tblPr>
              <a:tblGrid>
                <a:gridCol w="888506">
                  <a:extLst>
                    <a:ext uri="{9D8B030D-6E8A-4147-A177-3AD203B41FA5}">
                      <a16:colId xmlns:a16="http://schemas.microsoft.com/office/drawing/2014/main" val="3340290317"/>
                    </a:ext>
                  </a:extLst>
                </a:gridCol>
                <a:gridCol w="3143942">
                  <a:extLst>
                    <a:ext uri="{9D8B030D-6E8A-4147-A177-3AD203B41FA5}">
                      <a16:colId xmlns:a16="http://schemas.microsoft.com/office/drawing/2014/main" val="4096422426"/>
                    </a:ext>
                  </a:extLst>
                </a:gridCol>
              </a:tblGrid>
              <a:tr h="262713">
                <a:tc>
                  <a:txBody>
                    <a:bodyPr/>
                    <a:lstStyle/>
                    <a:p>
                      <a:r>
                        <a:rPr lang="en-GB" sz="800" b="1" dirty="0">
                          <a:solidFill>
                            <a:schemeClr val="tx1"/>
                          </a:solidFill>
                          <a:effectLst/>
                          <a:latin typeface="+mn-lt"/>
                        </a:rPr>
                        <a:t>Cemetery</a:t>
                      </a:r>
                      <a:endParaRPr lang="en-GB" sz="800" b="1" dirty="0">
                        <a:solidFill>
                          <a:schemeClr val="tx1"/>
                        </a:solidFill>
                        <a:effectLst/>
                        <a:latin typeface="+mn-lt"/>
                        <a:ea typeface="Calibri" panose="020F0502020204030204" pitchFamily="34" charset="0"/>
                        <a:cs typeface="Times New Roman" panose="02020603050405020304" pitchFamily="18" charset="0"/>
                      </a:endParaRPr>
                    </a:p>
                  </a:txBody>
                  <a:tcPr marL="30009" marR="30009" marT="0" marB="0" anchor="ctr">
                    <a:lnL w="12700" cmpd="sng">
                      <a:noFill/>
                    </a:lnL>
                    <a:lnR w="12700" cmpd="sng">
                      <a:noFill/>
                    </a:lnR>
                    <a:lnT w="12700" cap="flat" cmpd="sng" algn="ctr">
                      <a:solidFill>
                        <a:srgbClr val="AFAFAF"/>
                      </a:solidFill>
                      <a:prstDash val="solid"/>
                      <a:round/>
                      <a:headEnd type="none" w="med" len="med"/>
                      <a:tailEnd type="none" w="med" len="med"/>
                    </a:lnT>
                    <a:lnB w="12700" cap="flat" cmpd="sng" algn="ctr">
                      <a:solidFill>
                        <a:srgbClr val="AFAFA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800" b="0" dirty="0">
                          <a:solidFill>
                            <a:schemeClr val="tx1"/>
                          </a:solidFill>
                          <a:effectLst/>
                          <a:latin typeface="+mn-lt"/>
                        </a:rPr>
                        <a:t>Burial place</a:t>
                      </a:r>
                      <a:endParaRPr lang="en-GB" sz="800" b="0" dirty="0">
                        <a:solidFill>
                          <a:schemeClr val="tx1"/>
                        </a:solidFill>
                        <a:effectLst/>
                        <a:latin typeface="+mn-lt"/>
                        <a:ea typeface="Calibri" panose="020F0502020204030204" pitchFamily="34" charset="0"/>
                        <a:cs typeface="Times New Roman" panose="02020603050405020304" pitchFamily="18" charset="0"/>
                      </a:endParaRPr>
                    </a:p>
                  </a:txBody>
                  <a:tcPr marL="30009" marR="30009" marT="0" marB="0" anchor="ctr">
                    <a:lnL w="12700" cmpd="sng">
                      <a:noFill/>
                    </a:lnL>
                    <a:lnR w="12700" cmpd="sng">
                      <a:noFill/>
                    </a:lnR>
                    <a:lnT w="12700" cap="flat" cmpd="sng" algn="ctr">
                      <a:solidFill>
                        <a:srgbClr val="AFAFAF"/>
                      </a:solidFill>
                      <a:prstDash val="solid"/>
                      <a:round/>
                      <a:headEnd type="none" w="med" len="med"/>
                      <a:tailEnd type="none" w="med" len="med"/>
                    </a:lnT>
                    <a:lnB w="12700" cap="flat" cmpd="sng" algn="ctr">
                      <a:solidFill>
                        <a:srgbClr val="AFAFA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679007694"/>
                  </a:ext>
                </a:extLst>
              </a:tr>
              <a:tr h="258364">
                <a:tc>
                  <a:txBody>
                    <a:bodyPr/>
                    <a:lstStyle/>
                    <a:p>
                      <a:r>
                        <a:rPr lang="en-GB" sz="800" b="1" dirty="0">
                          <a:solidFill>
                            <a:schemeClr val="tx1"/>
                          </a:solidFill>
                          <a:effectLst/>
                          <a:latin typeface="+mn-lt"/>
                        </a:rPr>
                        <a:t>Cenotaph</a:t>
                      </a:r>
                      <a:endParaRPr lang="en-GB" sz="800" b="1" dirty="0">
                        <a:solidFill>
                          <a:schemeClr val="tx1"/>
                        </a:solidFill>
                        <a:effectLst/>
                        <a:latin typeface="+mn-lt"/>
                        <a:ea typeface="Calibri" panose="020F0502020204030204" pitchFamily="34" charset="0"/>
                        <a:cs typeface="Times New Roman" panose="02020603050405020304" pitchFamily="18" charset="0"/>
                      </a:endParaRPr>
                    </a:p>
                  </a:txBody>
                  <a:tcPr marL="30009" marR="30009" marT="0" marB="0" anchor="ctr">
                    <a:lnL w="12700" cmpd="sng">
                      <a:noFill/>
                    </a:lnL>
                    <a:lnR w="12700" cmpd="sng">
                      <a:noFill/>
                    </a:lnR>
                    <a:lnT w="12700" cap="flat" cmpd="sng" algn="ctr">
                      <a:solidFill>
                        <a:srgbClr val="AFAFAF"/>
                      </a:solidFill>
                      <a:prstDash val="solid"/>
                      <a:round/>
                      <a:headEnd type="none" w="med" len="med"/>
                      <a:tailEnd type="none" w="med" len="med"/>
                    </a:lnT>
                    <a:lnB w="12700" cap="flat" cmpd="sng" algn="ctr">
                      <a:solidFill>
                        <a:srgbClr val="AFAFA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800" dirty="0">
                          <a:solidFill>
                            <a:schemeClr val="tx1"/>
                          </a:solidFill>
                          <a:effectLst/>
                          <a:latin typeface="+mn-lt"/>
                        </a:rPr>
                        <a:t>Empty grave to remember someone important buried elsewhere </a:t>
                      </a:r>
                      <a:endParaRPr lang="en-GB" sz="800" dirty="0">
                        <a:solidFill>
                          <a:schemeClr val="tx1"/>
                        </a:solidFill>
                        <a:effectLst/>
                        <a:latin typeface="+mn-lt"/>
                        <a:ea typeface="Calibri" panose="020F0502020204030204" pitchFamily="34" charset="0"/>
                        <a:cs typeface="Times New Roman" panose="02020603050405020304" pitchFamily="18" charset="0"/>
                      </a:endParaRPr>
                    </a:p>
                  </a:txBody>
                  <a:tcPr marL="30009" marR="30009" marT="0" marB="0" anchor="ctr">
                    <a:lnL w="12700" cmpd="sng">
                      <a:noFill/>
                    </a:lnL>
                    <a:lnR w="12700" cmpd="sng">
                      <a:noFill/>
                    </a:lnR>
                    <a:lnT w="12700" cap="flat" cmpd="sng" algn="ctr">
                      <a:solidFill>
                        <a:srgbClr val="AFAFAF"/>
                      </a:solidFill>
                      <a:prstDash val="solid"/>
                      <a:round/>
                      <a:headEnd type="none" w="med" len="med"/>
                      <a:tailEnd type="none" w="med" len="med"/>
                    </a:lnT>
                    <a:lnB w="12700" cap="flat" cmpd="sng" algn="ctr">
                      <a:solidFill>
                        <a:srgbClr val="AFAFA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5092738"/>
                  </a:ext>
                </a:extLst>
              </a:tr>
              <a:tr h="500410">
                <a:tc>
                  <a:txBody>
                    <a:bodyPr/>
                    <a:lstStyle/>
                    <a:p>
                      <a:r>
                        <a:rPr lang="en-GB" sz="800" b="1" dirty="0">
                          <a:solidFill>
                            <a:schemeClr val="tx1"/>
                          </a:solidFill>
                          <a:effectLst/>
                          <a:latin typeface="+mn-lt"/>
                        </a:rPr>
                        <a:t>Christianity</a:t>
                      </a:r>
                      <a:endParaRPr lang="en-GB" sz="800" b="1" dirty="0">
                        <a:solidFill>
                          <a:schemeClr val="tx1"/>
                        </a:solidFill>
                        <a:effectLst/>
                        <a:latin typeface="+mn-lt"/>
                        <a:ea typeface="Calibri" panose="020F0502020204030204" pitchFamily="34" charset="0"/>
                        <a:cs typeface="Times New Roman" panose="02020603050405020304" pitchFamily="18" charset="0"/>
                      </a:endParaRPr>
                    </a:p>
                  </a:txBody>
                  <a:tcPr marL="30009" marR="30009" marT="0" marB="0" anchor="ctr">
                    <a:lnL w="12700" cmpd="sng">
                      <a:noFill/>
                    </a:lnL>
                    <a:lnR w="12700" cmpd="sng">
                      <a:noFill/>
                    </a:lnR>
                    <a:lnT w="12700" cap="flat" cmpd="sng" algn="ctr">
                      <a:solidFill>
                        <a:srgbClr val="AFAFAF"/>
                      </a:solidFill>
                      <a:prstDash val="solid"/>
                      <a:round/>
                      <a:headEnd type="none" w="med" len="med"/>
                      <a:tailEnd type="none" w="med" len="med"/>
                    </a:lnT>
                    <a:lnB w="12700" cap="flat" cmpd="sng" algn="ctr">
                      <a:solidFill>
                        <a:srgbClr val="AFAFA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800" dirty="0">
                          <a:solidFill>
                            <a:schemeClr val="tx1"/>
                          </a:solidFill>
                          <a:effectLst/>
                          <a:latin typeface="+mn-lt"/>
                        </a:rPr>
                        <a:t>Religion based on life and teachings of Jesus Christ which came to Britain in Saxon times</a:t>
                      </a:r>
                      <a:endParaRPr lang="en-GB" sz="800" dirty="0">
                        <a:solidFill>
                          <a:schemeClr val="tx1"/>
                        </a:solidFill>
                        <a:effectLst/>
                        <a:latin typeface="+mn-lt"/>
                        <a:ea typeface="Calibri" panose="020F0502020204030204" pitchFamily="34" charset="0"/>
                        <a:cs typeface="Times New Roman" panose="02020603050405020304" pitchFamily="18" charset="0"/>
                      </a:endParaRPr>
                    </a:p>
                  </a:txBody>
                  <a:tcPr marL="30009" marR="30009" marT="0" marB="0" anchor="ctr">
                    <a:lnL w="12700" cmpd="sng">
                      <a:noFill/>
                    </a:lnL>
                    <a:lnR w="12700" cmpd="sng">
                      <a:noFill/>
                    </a:lnR>
                    <a:lnT w="12700" cap="flat" cmpd="sng" algn="ctr">
                      <a:solidFill>
                        <a:srgbClr val="AFAFAF"/>
                      </a:solidFill>
                      <a:prstDash val="solid"/>
                      <a:round/>
                      <a:headEnd type="none" w="med" len="med"/>
                      <a:tailEnd type="none" w="med" len="med"/>
                    </a:lnT>
                    <a:lnB w="12700" cap="flat" cmpd="sng" algn="ctr">
                      <a:solidFill>
                        <a:srgbClr val="AFAFA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38135154"/>
                  </a:ext>
                </a:extLst>
              </a:tr>
              <a:tr h="500410">
                <a:tc>
                  <a:txBody>
                    <a:bodyPr/>
                    <a:lstStyle/>
                    <a:p>
                      <a:r>
                        <a:rPr lang="en-GB" sz="800" b="1" dirty="0">
                          <a:solidFill>
                            <a:schemeClr val="tx1"/>
                          </a:solidFill>
                          <a:effectLst/>
                          <a:latin typeface="+mn-lt"/>
                        </a:rPr>
                        <a:t>Danelaw</a:t>
                      </a:r>
                    </a:p>
                  </a:txBody>
                  <a:tcPr marL="30009" marR="30009" marT="0" marB="0" anchor="ctr">
                    <a:lnL w="12700" cmpd="sng">
                      <a:noFill/>
                    </a:lnL>
                    <a:lnR w="12700" cmpd="sng">
                      <a:noFill/>
                    </a:lnR>
                    <a:lnT w="12700" cap="flat" cmpd="sng" algn="ctr">
                      <a:solidFill>
                        <a:srgbClr val="AFAFAF"/>
                      </a:solidFill>
                      <a:prstDash val="solid"/>
                      <a:round/>
                      <a:headEnd type="none" w="med" len="med"/>
                      <a:tailEnd type="none" w="med" len="med"/>
                    </a:lnT>
                    <a:lnB w="12700" cap="flat" cmpd="sng" algn="ctr">
                      <a:solidFill>
                        <a:srgbClr val="AFAFA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800" dirty="0">
                          <a:solidFill>
                            <a:schemeClr val="tx1"/>
                          </a:solidFill>
                          <a:effectLst/>
                          <a:latin typeface="+mn-lt"/>
                        </a:rPr>
                        <a:t>Name given to northern and eastern part of Britain under Danish control from 9</a:t>
                      </a:r>
                      <a:r>
                        <a:rPr lang="en-GB" sz="800" baseline="30000" dirty="0">
                          <a:solidFill>
                            <a:schemeClr val="tx1"/>
                          </a:solidFill>
                          <a:effectLst/>
                          <a:latin typeface="+mn-lt"/>
                        </a:rPr>
                        <a:t>th</a:t>
                      </a:r>
                      <a:r>
                        <a:rPr lang="en-GB" sz="800" dirty="0">
                          <a:solidFill>
                            <a:schemeClr val="tx1"/>
                          </a:solidFill>
                          <a:effectLst/>
                          <a:latin typeface="+mn-lt"/>
                        </a:rPr>
                        <a:t> to 11</a:t>
                      </a:r>
                      <a:r>
                        <a:rPr lang="en-GB" sz="800" baseline="30000" dirty="0">
                          <a:solidFill>
                            <a:schemeClr val="tx1"/>
                          </a:solidFill>
                          <a:effectLst/>
                          <a:latin typeface="+mn-lt"/>
                        </a:rPr>
                        <a:t>th</a:t>
                      </a:r>
                      <a:r>
                        <a:rPr lang="en-GB" sz="800" dirty="0">
                          <a:solidFill>
                            <a:schemeClr val="tx1"/>
                          </a:solidFill>
                          <a:effectLst/>
                          <a:latin typeface="+mn-lt"/>
                        </a:rPr>
                        <a:t> century</a:t>
                      </a:r>
                    </a:p>
                  </a:txBody>
                  <a:tcPr marL="30009" marR="30009" marT="0" marB="0" anchor="ctr">
                    <a:lnL w="12700" cmpd="sng">
                      <a:noFill/>
                    </a:lnL>
                    <a:lnR w="12700" cmpd="sng">
                      <a:noFill/>
                    </a:lnR>
                    <a:lnT w="12700" cap="flat" cmpd="sng" algn="ctr">
                      <a:solidFill>
                        <a:srgbClr val="AFAFAF"/>
                      </a:solidFill>
                      <a:prstDash val="solid"/>
                      <a:round/>
                      <a:headEnd type="none" w="med" len="med"/>
                      <a:tailEnd type="none" w="med" len="med"/>
                    </a:lnT>
                    <a:lnB w="12700" cap="flat" cmpd="sng" algn="ctr">
                      <a:solidFill>
                        <a:srgbClr val="AFAFA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30133427"/>
                  </a:ext>
                </a:extLst>
              </a:tr>
              <a:tr h="25020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a:solidFill>
                            <a:schemeClr val="tx1"/>
                          </a:solidFill>
                          <a:effectLst/>
                          <a:latin typeface="+mn-lt"/>
                        </a:rPr>
                        <a:t>Hoard</a:t>
                      </a:r>
                      <a:endParaRPr lang="en-GB" sz="800" b="1" dirty="0">
                        <a:solidFill>
                          <a:schemeClr val="tx1"/>
                        </a:solidFill>
                        <a:effectLst/>
                        <a:latin typeface="+mn-lt"/>
                        <a:ea typeface="Calibri" panose="020F0502020204030204" pitchFamily="34" charset="0"/>
                        <a:cs typeface="Times New Roman" panose="02020603050405020304" pitchFamily="18" charset="0"/>
                      </a:endParaRPr>
                    </a:p>
                  </a:txBody>
                  <a:tcPr marL="30009" marR="30009" marT="0" marB="0" anchor="ctr">
                    <a:lnL w="12700" cmpd="sng">
                      <a:noFill/>
                    </a:lnL>
                    <a:lnR w="12700" cmpd="sng">
                      <a:noFill/>
                    </a:lnR>
                    <a:lnT w="12700" cap="flat" cmpd="sng" algn="ctr">
                      <a:solidFill>
                        <a:srgbClr val="AFAFAF"/>
                      </a:solidFill>
                      <a:prstDash val="solid"/>
                      <a:round/>
                      <a:headEnd type="none" w="med" len="med"/>
                      <a:tailEnd type="none" w="med" len="med"/>
                    </a:lnT>
                    <a:lnB w="12700" cap="flat" cmpd="sng" algn="ctr">
                      <a:solidFill>
                        <a:srgbClr val="AFAFA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solidFill>
                            <a:schemeClr val="tx1"/>
                          </a:solidFill>
                          <a:effectLst/>
                          <a:latin typeface="+mn-lt"/>
                        </a:rPr>
                        <a:t>Store of money often hidden away to come back to later</a:t>
                      </a:r>
                      <a:endParaRPr lang="en-GB" sz="800" dirty="0">
                        <a:solidFill>
                          <a:schemeClr val="tx1"/>
                        </a:solidFill>
                        <a:effectLst/>
                        <a:latin typeface="+mn-lt"/>
                        <a:ea typeface="Calibri" panose="020F0502020204030204" pitchFamily="34" charset="0"/>
                        <a:cs typeface="Times New Roman" panose="02020603050405020304" pitchFamily="18" charset="0"/>
                      </a:endParaRPr>
                    </a:p>
                  </a:txBody>
                  <a:tcPr marL="30009" marR="30009" marT="0" marB="0" anchor="ctr">
                    <a:lnL w="12700" cmpd="sng">
                      <a:noFill/>
                    </a:lnL>
                    <a:lnR w="12700" cmpd="sng">
                      <a:noFill/>
                    </a:lnR>
                    <a:lnT w="12700" cap="flat" cmpd="sng" algn="ctr">
                      <a:solidFill>
                        <a:srgbClr val="AFAFAF"/>
                      </a:solidFill>
                      <a:prstDash val="solid"/>
                      <a:round/>
                      <a:headEnd type="none" w="med" len="med"/>
                      <a:tailEnd type="none" w="med" len="med"/>
                    </a:lnT>
                    <a:lnB w="12700" cap="flat" cmpd="sng" algn="ctr">
                      <a:solidFill>
                        <a:srgbClr val="AFAFA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08941664"/>
                  </a:ext>
                </a:extLst>
              </a:tr>
              <a:tr h="262713">
                <a:tc>
                  <a:txBody>
                    <a:bodyPr/>
                    <a:lstStyle/>
                    <a:p>
                      <a:r>
                        <a:rPr lang="en-GB" sz="800" b="1" dirty="0">
                          <a:solidFill>
                            <a:schemeClr val="tx1"/>
                          </a:solidFill>
                          <a:effectLst/>
                          <a:latin typeface="+mn-lt"/>
                        </a:rPr>
                        <a:t>Hypothesis</a:t>
                      </a:r>
                      <a:endParaRPr lang="en-GB" sz="800" b="1" dirty="0">
                        <a:solidFill>
                          <a:schemeClr val="tx1"/>
                        </a:solidFill>
                        <a:effectLst/>
                        <a:latin typeface="+mn-lt"/>
                        <a:ea typeface="Calibri" panose="020F0502020204030204" pitchFamily="34" charset="0"/>
                        <a:cs typeface="Times New Roman" panose="02020603050405020304" pitchFamily="18" charset="0"/>
                      </a:endParaRPr>
                    </a:p>
                  </a:txBody>
                  <a:tcPr marL="30009" marR="30009" marT="0" marB="0" anchor="ctr">
                    <a:lnL w="12700" cmpd="sng">
                      <a:noFill/>
                    </a:lnL>
                    <a:lnR w="12700" cmpd="sng">
                      <a:noFill/>
                    </a:lnR>
                    <a:lnT w="12700" cap="flat" cmpd="sng" algn="ctr">
                      <a:solidFill>
                        <a:srgbClr val="AFAFAF"/>
                      </a:solidFill>
                      <a:prstDash val="solid"/>
                      <a:round/>
                      <a:headEnd type="none" w="med" len="med"/>
                      <a:tailEnd type="none" w="med" len="med"/>
                    </a:lnT>
                    <a:lnB w="12700" cap="flat" cmpd="sng" algn="ctr">
                      <a:solidFill>
                        <a:srgbClr val="AFAFA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800">
                          <a:solidFill>
                            <a:schemeClr val="tx1"/>
                          </a:solidFill>
                          <a:effectLst/>
                          <a:latin typeface="+mn-lt"/>
                        </a:rPr>
                        <a:t>Theory that has to be tested</a:t>
                      </a:r>
                      <a:endParaRPr lang="en-GB" sz="800">
                        <a:solidFill>
                          <a:schemeClr val="tx1"/>
                        </a:solidFill>
                        <a:effectLst/>
                        <a:latin typeface="+mn-lt"/>
                        <a:ea typeface="Calibri" panose="020F0502020204030204" pitchFamily="34" charset="0"/>
                        <a:cs typeface="Times New Roman" panose="02020603050405020304" pitchFamily="18" charset="0"/>
                      </a:endParaRPr>
                    </a:p>
                  </a:txBody>
                  <a:tcPr marL="30009" marR="30009" marT="0" marB="0" anchor="ctr">
                    <a:lnL w="12700" cmpd="sng">
                      <a:noFill/>
                    </a:lnL>
                    <a:lnR w="12700" cmpd="sng">
                      <a:noFill/>
                    </a:lnR>
                    <a:lnT w="12700" cap="flat" cmpd="sng" algn="ctr">
                      <a:solidFill>
                        <a:srgbClr val="AFAFAF"/>
                      </a:solidFill>
                      <a:prstDash val="solid"/>
                      <a:round/>
                      <a:headEnd type="none" w="med" len="med"/>
                      <a:tailEnd type="none" w="med" len="med"/>
                    </a:lnT>
                    <a:lnB w="12700" cap="flat" cmpd="sng" algn="ctr">
                      <a:solidFill>
                        <a:srgbClr val="AFAFA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24246150"/>
                  </a:ext>
                </a:extLst>
              </a:tr>
              <a:tr h="250206">
                <a:tc>
                  <a:txBody>
                    <a:bodyPr/>
                    <a:lstStyle/>
                    <a:p>
                      <a:r>
                        <a:rPr lang="en-GB" sz="800" b="1" dirty="0">
                          <a:solidFill>
                            <a:schemeClr val="tx1"/>
                          </a:solidFill>
                          <a:effectLst/>
                          <a:latin typeface="+mn-lt"/>
                        </a:rPr>
                        <a:t>Monastery</a:t>
                      </a:r>
                      <a:endParaRPr lang="en-GB" sz="800" b="1" dirty="0">
                        <a:solidFill>
                          <a:schemeClr val="tx1"/>
                        </a:solidFill>
                        <a:effectLst/>
                        <a:latin typeface="+mn-lt"/>
                        <a:ea typeface="Calibri" panose="020F0502020204030204" pitchFamily="34" charset="0"/>
                        <a:cs typeface="Times New Roman" panose="02020603050405020304" pitchFamily="18" charset="0"/>
                      </a:endParaRPr>
                    </a:p>
                  </a:txBody>
                  <a:tcPr marL="30009" marR="30009" marT="0" marB="0" anchor="ctr">
                    <a:lnL w="12700" cmpd="sng">
                      <a:noFill/>
                    </a:lnL>
                    <a:lnR w="12700" cmpd="sng">
                      <a:noFill/>
                    </a:lnR>
                    <a:lnT w="12700" cap="flat" cmpd="sng" algn="ctr">
                      <a:solidFill>
                        <a:srgbClr val="AFAFAF"/>
                      </a:solidFill>
                      <a:prstDash val="solid"/>
                      <a:round/>
                      <a:headEnd type="none" w="med" len="med"/>
                      <a:tailEnd type="none" w="med" len="med"/>
                    </a:lnT>
                    <a:lnB w="12700" cap="flat" cmpd="sng" algn="ctr">
                      <a:solidFill>
                        <a:srgbClr val="AFAFA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800" dirty="0">
                          <a:solidFill>
                            <a:schemeClr val="tx1"/>
                          </a:solidFill>
                          <a:effectLst/>
                          <a:latin typeface="+mn-lt"/>
                        </a:rPr>
                        <a:t>Large religious building where monks lived and prayed</a:t>
                      </a:r>
                      <a:endParaRPr lang="en-GB" sz="800" dirty="0">
                        <a:solidFill>
                          <a:schemeClr val="tx1"/>
                        </a:solidFill>
                        <a:effectLst/>
                        <a:latin typeface="+mn-lt"/>
                        <a:ea typeface="Calibri" panose="020F0502020204030204" pitchFamily="34" charset="0"/>
                        <a:cs typeface="Times New Roman" panose="02020603050405020304" pitchFamily="18" charset="0"/>
                      </a:endParaRPr>
                    </a:p>
                  </a:txBody>
                  <a:tcPr marL="30009" marR="30009" marT="0" marB="0" anchor="ctr">
                    <a:lnL w="12700" cmpd="sng">
                      <a:noFill/>
                    </a:lnL>
                    <a:lnR w="12700" cmpd="sng">
                      <a:noFill/>
                    </a:lnR>
                    <a:lnT w="12700" cap="flat" cmpd="sng" algn="ctr">
                      <a:solidFill>
                        <a:srgbClr val="AFAFAF"/>
                      </a:solidFill>
                      <a:prstDash val="solid"/>
                      <a:round/>
                      <a:headEnd type="none" w="med" len="med"/>
                      <a:tailEnd type="none" w="med" len="med"/>
                    </a:lnT>
                    <a:lnB w="12700" cap="flat" cmpd="sng" algn="ctr">
                      <a:solidFill>
                        <a:srgbClr val="AFAFA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9876435"/>
                  </a:ext>
                </a:extLst>
              </a:tr>
              <a:tr h="304527">
                <a:tc>
                  <a:txBody>
                    <a:bodyPr/>
                    <a:lstStyle/>
                    <a:p>
                      <a:r>
                        <a:rPr lang="en-GB" sz="800" b="1" dirty="0">
                          <a:solidFill>
                            <a:schemeClr val="tx1"/>
                          </a:solidFill>
                          <a:effectLst/>
                          <a:latin typeface="+mn-lt"/>
                        </a:rPr>
                        <a:t>Pagan</a:t>
                      </a:r>
                      <a:endParaRPr lang="en-GB" sz="800" b="1" dirty="0">
                        <a:solidFill>
                          <a:schemeClr val="tx1"/>
                        </a:solidFill>
                        <a:effectLst/>
                        <a:latin typeface="+mn-lt"/>
                        <a:ea typeface="Calibri" panose="020F0502020204030204" pitchFamily="34" charset="0"/>
                        <a:cs typeface="Times New Roman" panose="02020603050405020304" pitchFamily="18" charset="0"/>
                      </a:endParaRPr>
                    </a:p>
                  </a:txBody>
                  <a:tcPr marL="30009" marR="30009" marT="0" marB="0" anchor="ctr">
                    <a:lnL w="12700" cmpd="sng">
                      <a:noFill/>
                    </a:lnL>
                    <a:lnR w="12700" cmpd="sng">
                      <a:noFill/>
                    </a:lnR>
                    <a:lnT w="12700" cap="flat" cmpd="sng" algn="ctr">
                      <a:solidFill>
                        <a:srgbClr val="AFAFAF"/>
                      </a:solidFill>
                      <a:prstDash val="solid"/>
                      <a:round/>
                      <a:headEnd type="none" w="med" len="med"/>
                      <a:tailEnd type="none" w="med" len="med"/>
                    </a:lnT>
                    <a:lnB w="12700" cap="flat" cmpd="sng" algn="ctr">
                      <a:solidFill>
                        <a:srgbClr val="AFAFA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800" dirty="0">
                          <a:solidFill>
                            <a:schemeClr val="tx1"/>
                          </a:solidFill>
                          <a:effectLst/>
                          <a:latin typeface="+mn-lt"/>
                        </a:rPr>
                        <a:t>Word used to describe people who didn’t follow one of the main religions</a:t>
                      </a:r>
                      <a:endParaRPr lang="en-GB" sz="800" dirty="0">
                        <a:solidFill>
                          <a:schemeClr val="tx1"/>
                        </a:solidFill>
                        <a:effectLst/>
                        <a:latin typeface="+mn-lt"/>
                        <a:ea typeface="Calibri" panose="020F0502020204030204" pitchFamily="34" charset="0"/>
                        <a:cs typeface="Times New Roman" panose="02020603050405020304" pitchFamily="18" charset="0"/>
                      </a:endParaRPr>
                    </a:p>
                  </a:txBody>
                  <a:tcPr marL="30009" marR="30009" marT="0" marB="0" anchor="ctr">
                    <a:lnL w="12700" cmpd="sng">
                      <a:noFill/>
                    </a:lnL>
                    <a:lnR w="12700" cmpd="sng">
                      <a:noFill/>
                    </a:lnR>
                    <a:lnT w="12700" cap="flat" cmpd="sng" algn="ctr">
                      <a:solidFill>
                        <a:srgbClr val="AFAFAF"/>
                      </a:solidFill>
                      <a:prstDash val="solid"/>
                      <a:round/>
                      <a:headEnd type="none" w="med" len="med"/>
                      <a:tailEnd type="none" w="med" len="med"/>
                    </a:lnT>
                    <a:lnB w="12700" cap="flat" cmpd="sng" algn="ctr">
                      <a:solidFill>
                        <a:srgbClr val="AFAFA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83096522"/>
                  </a:ext>
                </a:extLst>
              </a:tr>
              <a:tr h="426065">
                <a:tc>
                  <a:txBody>
                    <a:bodyPr/>
                    <a:lstStyle/>
                    <a:p>
                      <a:r>
                        <a:rPr lang="en-GB" sz="800" b="1" dirty="0">
                          <a:solidFill>
                            <a:schemeClr val="tx1"/>
                          </a:solidFill>
                          <a:effectLst/>
                          <a:latin typeface="+mn-lt"/>
                        </a:rPr>
                        <a:t>Picts</a:t>
                      </a:r>
                      <a:endParaRPr lang="en-GB" sz="800" b="1" dirty="0">
                        <a:solidFill>
                          <a:schemeClr val="tx1"/>
                        </a:solidFill>
                        <a:effectLst/>
                        <a:latin typeface="+mn-lt"/>
                        <a:ea typeface="Calibri" panose="020F0502020204030204" pitchFamily="34" charset="0"/>
                        <a:cs typeface="Times New Roman" panose="02020603050405020304" pitchFamily="18" charset="0"/>
                      </a:endParaRPr>
                    </a:p>
                  </a:txBody>
                  <a:tcPr marL="30009" marR="30009" marT="0" marB="0" anchor="ctr">
                    <a:lnL w="12700" cmpd="sng">
                      <a:noFill/>
                    </a:lnL>
                    <a:lnR w="12700" cmpd="sng">
                      <a:noFill/>
                    </a:lnR>
                    <a:lnT w="12700" cap="flat" cmpd="sng" algn="ctr">
                      <a:solidFill>
                        <a:srgbClr val="AFAFAF"/>
                      </a:solidFill>
                      <a:prstDash val="solid"/>
                      <a:round/>
                      <a:headEnd type="none" w="med" len="med"/>
                      <a:tailEnd type="none" w="med" len="med"/>
                    </a:lnT>
                    <a:lnB w="12700" cap="flat" cmpd="sng" algn="ctr">
                      <a:solidFill>
                        <a:srgbClr val="AFAFA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800" dirty="0">
                          <a:solidFill>
                            <a:schemeClr val="tx1"/>
                          </a:solidFill>
                          <a:effectLst/>
                          <a:latin typeface="+mn-lt"/>
                        </a:rPr>
                        <a:t>Group of people who lived in part of Britain what we think of as Scotland</a:t>
                      </a:r>
                      <a:endParaRPr lang="en-GB" sz="800" dirty="0">
                        <a:solidFill>
                          <a:schemeClr val="tx1"/>
                        </a:solidFill>
                        <a:effectLst/>
                        <a:latin typeface="+mn-lt"/>
                        <a:ea typeface="Calibri" panose="020F0502020204030204" pitchFamily="34" charset="0"/>
                        <a:cs typeface="Times New Roman" panose="02020603050405020304" pitchFamily="18" charset="0"/>
                      </a:endParaRPr>
                    </a:p>
                  </a:txBody>
                  <a:tcPr marL="30009" marR="30009" marT="0" marB="0" anchor="ctr">
                    <a:lnL w="12700" cmpd="sng">
                      <a:noFill/>
                    </a:lnL>
                    <a:lnR w="12700" cmpd="sng">
                      <a:noFill/>
                    </a:lnR>
                    <a:lnT w="12700" cap="flat" cmpd="sng" algn="ctr">
                      <a:solidFill>
                        <a:srgbClr val="AFAFAF"/>
                      </a:solidFill>
                      <a:prstDash val="solid"/>
                      <a:round/>
                      <a:headEnd type="none" w="med" len="med"/>
                      <a:tailEnd type="none" w="med" len="med"/>
                    </a:lnT>
                    <a:lnB w="12700" cap="flat" cmpd="sng" algn="ctr">
                      <a:solidFill>
                        <a:srgbClr val="AFAFA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3643998"/>
                  </a:ext>
                </a:extLst>
              </a:tr>
              <a:tr h="250206">
                <a:tc>
                  <a:txBody>
                    <a:bodyPr/>
                    <a:lstStyle/>
                    <a:p>
                      <a:r>
                        <a:rPr lang="en-GB" sz="800" b="1" dirty="0">
                          <a:solidFill>
                            <a:schemeClr val="tx1"/>
                          </a:solidFill>
                          <a:effectLst/>
                          <a:latin typeface="+mn-lt"/>
                        </a:rPr>
                        <a:t>Sceptre</a:t>
                      </a:r>
                      <a:endParaRPr lang="en-GB" sz="800" b="1" dirty="0">
                        <a:solidFill>
                          <a:schemeClr val="tx1"/>
                        </a:solidFill>
                        <a:effectLst/>
                        <a:latin typeface="+mn-lt"/>
                        <a:ea typeface="Calibri" panose="020F0502020204030204" pitchFamily="34" charset="0"/>
                        <a:cs typeface="Times New Roman" panose="02020603050405020304" pitchFamily="18" charset="0"/>
                      </a:endParaRPr>
                    </a:p>
                  </a:txBody>
                  <a:tcPr marL="30009" marR="30009" marT="0" marB="0" anchor="ctr">
                    <a:lnL w="12700" cmpd="sng">
                      <a:noFill/>
                    </a:lnL>
                    <a:lnR w="12700" cmpd="sng">
                      <a:noFill/>
                    </a:lnR>
                    <a:lnT w="12700" cap="flat" cmpd="sng" algn="ctr">
                      <a:solidFill>
                        <a:srgbClr val="AFAFAF"/>
                      </a:solidFill>
                      <a:prstDash val="solid"/>
                      <a:round/>
                      <a:headEnd type="none" w="med" len="med"/>
                      <a:tailEnd type="none" w="med" len="med"/>
                    </a:lnT>
                    <a:lnB w="12700" cap="flat" cmpd="sng" algn="ctr">
                      <a:solidFill>
                        <a:srgbClr val="AFAFA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800" dirty="0">
                          <a:solidFill>
                            <a:schemeClr val="tx1"/>
                          </a:solidFill>
                          <a:effectLst/>
                          <a:latin typeface="+mn-lt"/>
                        </a:rPr>
                        <a:t>Looks like a stick richly decorated, carried by kings only</a:t>
                      </a:r>
                      <a:endParaRPr lang="en-GB" sz="800" dirty="0">
                        <a:solidFill>
                          <a:schemeClr val="tx1"/>
                        </a:solidFill>
                        <a:effectLst/>
                        <a:latin typeface="+mn-lt"/>
                        <a:ea typeface="Calibri" panose="020F0502020204030204" pitchFamily="34" charset="0"/>
                        <a:cs typeface="Times New Roman" panose="02020603050405020304" pitchFamily="18" charset="0"/>
                      </a:endParaRPr>
                    </a:p>
                  </a:txBody>
                  <a:tcPr marL="30009" marR="30009" marT="0" marB="0" anchor="ctr">
                    <a:lnL w="12700" cmpd="sng">
                      <a:noFill/>
                    </a:lnL>
                    <a:lnR w="12700" cmpd="sng">
                      <a:noFill/>
                    </a:lnR>
                    <a:lnT w="12700" cap="flat" cmpd="sng" algn="ctr">
                      <a:solidFill>
                        <a:srgbClr val="AFAFAF"/>
                      </a:solidFill>
                      <a:prstDash val="solid"/>
                      <a:round/>
                      <a:headEnd type="none" w="med" len="med"/>
                      <a:tailEnd type="none" w="med" len="med"/>
                    </a:lnT>
                    <a:lnB w="12700" cap="flat" cmpd="sng" algn="ctr">
                      <a:solidFill>
                        <a:srgbClr val="AFAFA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22037724"/>
                  </a:ext>
                </a:extLst>
              </a:tr>
              <a:tr h="262713">
                <a:tc>
                  <a:txBody>
                    <a:bodyPr/>
                    <a:lstStyle/>
                    <a:p>
                      <a:r>
                        <a:rPr lang="en-GB" sz="800" b="1">
                          <a:solidFill>
                            <a:schemeClr val="tx1"/>
                          </a:solidFill>
                          <a:effectLst/>
                          <a:latin typeface="+mn-lt"/>
                        </a:rPr>
                        <a:t>Settlement</a:t>
                      </a:r>
                      <a:endParaRPr lang="en-GB" sz="800" b="1">
                        <a:solidFill>
                          <a:schemeClr val="tx1"/>
                        </a:solidFill>
                        <a:effectLst/>
                        <a:latin typeface="+mn-lt"/>
                        <a:ea typeface="Calibri" panose="020F0502020204030204" pitchFamily="34" charset="0"/>
                        <a:cs typeface="Times New Roman" panose="02020603050405020304" pitchFamily="18" charset="0"/>
                      </a:endParaRPr>
                    </a:p>
                  </a:txBody>
                  <a:tcPr marL="30009" marR="30009" marT="0" marB="0" anchor="ctr">
                    <a:lnL w="12700" cmpd="sng">
                      <a:noFill/>
                    </a:lnL>
                    <a:lnR w="12700" cmpd="sng">
                      <a:noFill/>
                    </a:lnR>
                    <a:lnT w="12700" cap="flat" cmpd="sng" algn="ctr">
                      <a:solidFill>
                        <a:srgbClr val="AFAFAF"/>
                      </a:solidFill>
                      <a:prstDash val="solid"/>
                      <a:round/>
                      <a:headEnd type="none" w="med" len="med"/>
                      <a:tailEnd type="none" w="med" len="med"/>
                    </a:lnT>
                    <a:lnB w="12700" cap="flat" cmpd="sng" algn="ctr">
                      <a:solidFill>
                        <a:srgbClr val="AFAFA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800" dirty="0">
                          <a:solidFill>
                            <a:schemeClr val="tx1"/>
                          </a:solidFill>
                          <a:effectLst/>
                          <a:latin typeface="+mn-lt"/>
                        </a:rPr>
                        <a:t>Place people moved to live in</a:t>
                      </a:r>
                      <a:endParaRPr lang="en-GB" sz="800" dirty="0">
                        <a:solidFill>
                          <a:schemeClr val="tx1"/>
                        </a:solidFill>
                        <a:effectLst/>
                        <a:latin typeface="+mn-lt"/>
                        <a:ea typeface="Calibri" panose="020F0502020204030204" pitchFamily="34" charset="0"/>
                        <a:cs typeface="Times New Roman" panose="02020603050405020304" pitchFamily="18" charset="0"/>
                      </a:endParaRPr>
                    </a:p>
                  </a:txBody>
                  <a:tcPr marL="30009" marR="30009" marT="0" marB="0" anchor="ctr">
                    <a:lnL w="12700" cmpd="sng">
                      <a:noFill/>
                    </a:lnL>
                    <a:lnR w="12700" cmpd="sng">
                      <a:noFill/>
                    </a:lnR>
                    <a:lnT w="12700" cap="flat" cmpd="sng" algn="ctr">
                      <a:solidFill>
                        <a:srgbClr val="AFAFAF"/>
                      </a:solidFill>
                      <a:prstDash val="solid"/>
                      <a:round/>
                      <a:headEnd type="none" w="med" len="med"/>
                      <a:tailEnd type="none" w="med" len="med"/>
                    </a:lnT>
                    <a:lnB w="12700" cap="flat" cmpd="sng" algn="ctr">
                      <a:solidFill>
                        <a:srgbClr val="AFAFA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26003403"/>
                  </a:ext>
                </a:extLst>
              </a:tr>
              <a:tr h="345237">
                <a:tc>
                  <a:txBody>
                    <a:bodyPr/>
                    <a:lstStyle/>
                    <a:p>
                      <a:r>
                        <a:rPr lang="en-GB" sz="800" b="1" dirty="0">
                          <a:solidFill>
                            <a:schemeClr val="tx1"/>
                          </a:solidFill>
                          <a:effectLst/>
                          <a:latin typeface="+mn-lt"/>
                        </a:rPr>
                        <a:t>Sutton </a:t>
                      </a:r>
                      <a:r>
                        <a:rPr lang="en-GB" sz="800" b="1" dirty="0" err="1">
                          <a:solidFill>
                            <a:schemeClr val="tx1"/>
                          </a:solidFill>
                          <a:effectLst/>
                          <a:latin typeface="+mn-lt"/>
                        </a:rPr>
                        <a:t>Hoo</a:t>
                      </a:r>
                      <a:endParaRPr lang="en-GB" sz="800" b="1" dirty="0">
                        <a:solidFill>
                          <a:schemeClr val="tx1"/>
                        </a:solidFill>
                        <a:effectLst/>
                        <a:latin typeface="+mn-lt"/>
                      </a:endParaRPr>
                    </a:p>
                  </a:txBody>
                  <a:tcPr marL="30009" marR="30009" marT="0" marB="0" anchor="ctr">
                    <a:lnL w="12700" cmpd="sng">
                      <a:noFill/>
                    </a:lnL>
                    <a:lnR w="12700" cmpd="sng">
                      <a:noFill/>
                    </a:lnR>
                    <a:lnT w="12700" cap="flat" cmpd="sng" algn="ctr">
                      <a:solidFill>
                        <a:srgbClr val="AFAFAF"/>
                      </a:solidFill>
                      <a:prstDash val="solid"/>
                      <a:round/>
                      <a:headEnd type="none" w="med" len="med"/>
                      <a:tailEnd type="none" w="med" len="med"/>
                    </a:lnT>
                    <a:lnB w="12700" cap="flat" cmpd="sng" algn="ctr">
                      <a:solidFill>
                        <a:srgbClr val="AFAFA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800" dirty="0">
                          <a:solidFill>
                            <a:schemeClr val="tx1"/>
                          </a:solidFill>
                          <a:effectLst/>
                          <a:latin typeface="+mn-lt"/>
                        </a:rPr>
                        <a:t>Site of very important archaeological excavation in 1939.</a:t>
                      </a:r>
                    </a:p>
                  </a:txBody>
                  <a:tcPr marL="30009" marR="30009" marT="0" marB="0" anchor="ctr">
                    <a:lnL w="12700" cmpd="sng">
                      <a:noFill/>
                    </a:lnL>
                    <a:lnR w="12700" cmpd="sng">
                      <a:noFill/>
                    </a:lnR>
                    <a:lnT w="12700" cap="flat" cmpd="sng" algn="ctr">
                      <a:solidFill>
                        <a:srgbClr val="AFAFAF"/>
                      </a:solidFill>
                      <a:prstDash val="solid"/>
                      <a:round/>
                      <a:headEnd type="none" w="med" len="med"/>
                      <a:tailEnd type="none" w="med" len="med"/>
                    </a:lnT>
                    <a:lnB w="12700" cap="flat" cmpd="sng" algn="ctr">
                      <a:solidFill>
                        <a:srgbClr val="AFAFA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495136897"/>
                  </a:ext>
                </a:extLst>
              </a:tr>
              <a:tr h="25020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a:solidFill>
                            <a:schemeClr val="tx1"/>
                          </a:solidFill>
                          <a:effectLst/>
                          <a:latin typeface="+mn-lt"/>
                        </a:rPr>
                        <a:t>Treaty</a:t>
                      </a:r>
                    </a:p>
                  </a:txBody>
                  <a:tcPr marL="30009" marR="30009" marT="0" marB="0" anchor="ctr">
                    <a:lnL w="12700" cmpd="sng">
                      <a:noFill/>
                    </a:lnL>
                    <a:lnR w="12700" cmpd="sng">
                      <a:noFill/>
                    </a:lnR>
                    <a:lnT w="12700" cap="flat" cmpd="sng" algn="ctr">
                      <a:solidFill>
                        <a:srgbClr val="AFAFAF"/>
                      </a:solidFill>
                      <a:prstDash val="solid"/>
                      <a:round/>
                      <a:headEnd type="none" w="med" len="med"/>
                      <a:tailEnd type="none" w="med" len="med"/>
                    </a:lnT>
                    <a:lnB w="12700" cap="flat" cmpd="sng" algn="ctr">
                      <a:solidFill>
                        <a:srgbClr val="AFAFA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800" dirty="0">
                          <a:solidFill>
                            <a:schemeClr val="tx1"/>
                          </a:solidFill>
                          <a:effectLst/>
                          <a:latin typeface="+mn-lt"/>
                        </a:rPr>
                        <a:t>A formal, legally binding written agreement</a:t>
                      </a:r>
                    </a:p>
                  </a:txBody>
                  <a:tcPr marL="30009" marR="30009" marT="0" marB="0" anchor="ctr">
                    <a:lnL w="12700" cmpd="sng">
                      <a:noFill/>
                    </a:lnL>
                    <a:lnR w="12700" cmpd="sng">
                      <a:noFill/>
                    </a:lnR>
                    <a:lnT w="12700" cap="flat" cmpd="sng" algn="ctr">
                      <a:solidFill>
                        <a:srgbClr val="AFAFAF"/>
                      </a:solidFill>
                      <a:prstDash val="solid"/>
                      <a:round/>
                      <a:headEnd type="none" w="med" len="med"/>
                      <a:tailEnd type="none" w="med" len="med"/>
                    </a:lnT>
                    <a:lnB w="12700" cap="flat" cmpd="sng" algn="ctr">
                      <a:solidFill>
                        <a:srgbClr val="AFAFA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77404481"/>
                  </a:ext>
                </a:extLst>
              </a:tr>
              <a:tr h="25020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a:solidFill>
                            <a:schemeClr val="tx1"/>
                          </a:solidFill>
                          <a:effectLst/>
                          <a:latin typeface="+mn-lt"/>
                        </a:rPr>
                        <a:t>Turning point</a:t>
                      </a:r>
                      <a:endParaRPr lang="en-GB" sz="800" b="1" dirty="0">
                        <a:solidFill>
                          <a:schemeClr val="tx1"/>
                        </a:solidFill>
                        <a:effectLst/>
                        <a:latin typeface="+mn-lt"/>
                        <a:ea typeface="Calibri" panose="020F0502020204030204" pitchFamily="34" charset="0"/>
                        <a:cs typeface="Times New Roman" panose="02020603050405020304" pitchFamily="18" charset="0"/>
                      </a:endParaRPr>
                    </a:p>
                  </a:txBody>
                  <a:tcPr marL="30009" marR="30009" marT="0" marB="0" anchor="ctr">
                    <a:lnL w="12700" cmpd="sng">
                      <a:noFill/>
                    </a:lnL>
                    <a:lnR w="12700" cmpd="sng">
                      <a:noFill/>
                    </a:lnR>
                    <a:lnT w="12700" cap="flat" cmpd="sng" algn="ctr">
                      <a:solidFill>
                        <a:srgbClr val="AFAFAF"/>
                      </a:solidFill>
                      <a:prstDash val="solid"/>
                      <a:round/>
                      <a:headEnd type="none" w="med" len="med"/>
                      <a:tailEnd type="none" w="med" len="med"/>
                    </a:lnT>
                    <a:lnB w="12700" cap="flat" cmpd="sng" algn="ctr">
                      <a:solidFill>
                        <a:srgbClr val="AFAFA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solidFill>
                            <a:schemeClr val="tx1"/>
                          </a:solidFill>
                          <a:effectLst/>
                          <a:latin typeface="+mn-lt"/>
                        </a:rPr>
                        <a:t>Time when things changed suddenly</a:t>
                      </a:r>
                      <a:endParaRPr lang="en-GB" sz="800" dirty="0">
                        <a:solidFill>
                          <a:schemeClr val="tx1"/>
                        </a:solidFill>
                        <a:effectLst/>
                        <a:latin typeface="+mn-lt"/>
                        <a:ea typeface="Calibri" panose="020F0502020204030204" pitchFamily="34" charset="0"/>
                        <a:cs typeface="Times New Roman" panose="02020603050405020304" pitchFamily="18" charset="0"/>
                      </a:endParaRPr>
                    </a:p>
                  </a:txBody>
                  <a:tcPr marL="30009" marR="30009" marT="0" marB="0" anchor="ctr">
                    <a:lnL w="12700" cmpd="sng">
                      <a:noFill/>
                    </a:lnL>
                    <a:lnR w="12700" cmpd="sng">
                      <a:noFill/>
                    </a:lnR>
                    <a:lnT w="12700" cap="flat" cmpd="sng" algn="ctr">
                      <a:solidFill>
                        <a:srgbClr val="AFAFAF"/>
                      </a:solidFill>
                      <a:prstDash val="solid"/>
                      <a:round/>
                      <a:headEnd type="none" w="med" len="med"/>
                      <a:tailEnd type="none" w="med" len="med"/>
                    </a:lnT>
                    <a:lnB w="12700" cap="flat" cmpd="sng" algn="ctr">
                      <a:solidFill>
                        <a:srgbClr val="AFAFA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1898663"/>
                  </a:ext>
                </a:extLst>
              </a:tr>
              <a:tr h="250206">
                <a:tc>
                  <a:txBody>
                    <a:bodyPr/>
                    <a:lstStyle/>
                    <a:p>
                      <a:r>
                        <a:rPr lang="en-GB" sz="800" b="1" dirty="0">
                          <a:solidFill>
                            <a:schemeClr val="tx1"/>
                          </a:solidFill>
                          <a:effectLst/>
                          <a:latin typeface="+mn-lt"/>
                        </a:rPr>
                        <a:t>Urn</a:t>
                      </a:r>
                    </a:p>
                  </a:txBody>
                  <a:tcPr marL="30009" marR="30009" marT="0" marB="0" anchor="ctr">
                    <a:lnL w="12700" cmpd="sng">
                      <a:noFill/>
                    </a:lnL>
                    <a:lnR w="12700" cmpd="sng">
                      <a:noFill/>
                    </a:lnR>
                    <a:lnT w="12700" cap="flat" cmpd="sng" algn="ctr">
                      <a:solidFill>
                        <a:srgbClr val="AFAFAF"/>
                      </a:solidFill>
                      <a:prstDash val="solid"/>
                      <a:round/>
                      <a:headEnd type="none" w="med" len="med"/>
                      <a:tailEnd type="none" w="med" len="med"/>
                    </a:lnT>
                    <a:lnB w="12700" cap="flat" cmpd="sng" algn="ctr">
                      <a:solidFill>
                        <a:srgbClr val="AFAFA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800" dirty="0">
                          <a:solidFill>
                            <a:schemeClr val="tx1"/>
                          </a:solidFill>
                          <a:effectLst/>
                          <a:latin typeface="+mn-lt"/>
                        </a:rPr>
                        <a:t>Container for ashes</a:t>
                      </a:r>
                      <a:endParaRPr lang="en-GB" sz="800" dirty="0">
                        <a:solidFill>
                          <a:schemeClr val="tx1"/>
                        </a:solidFill>
                        <a:effectLst/>
                        <a:latin typeface="+mn-lt"/>
                        <a:ea typeface="Calibri" panose="020F0502020204030204" pitchFamily="34" charset="0"/>
                        <a:cs typeface="Times New Roman" panose="02020603050405020304" pitchFamily="18" charset="0"/>
                      </a:endParaRPr>
                    </a:p>
                  </a:txBody>
                  <a:tcPr marL="30009" marR="30009" marT="0" marB="0" anchor="ctr">
                    <a:lnL w="12700" cmpd="sng">
                      <a:noFill/>
                    </a:lnL>
                    <a:lnR w="12700" cmpd="sng">
                      <a:noFill/>
                    </a:lnR>
                    <a:lnT w="12700" cap="flat" cmpd="sng" algn="ctr">
                      <a:solidFill>
                        <a:srgbClr val="AFAFAF"/>
                      </a:solidFill>
                      <a:prstDash val="solid"/>
                      <a:round/>
                      <a:headEnd type="none" w="med" len="med"/>
                      <a:tailEnd type="none" w="med" len="med"/>
                    </a:lnT>
                    <a:lnB w="12700" cap="flat" cmpd="sng" algn="ctr">
                      <a:solidFill>
                        <a:srgbClr val="AFAFA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51216763"/>
                  </a:ext>
                </a:extLst>
              </a:tr>
              <a:tr h="511747">
                <a:tc>
                  <a:txBody>
                    <a:bodyPr/>
                    <a:lstStyle/>
                    <a:p>
                      <a:r>
                        <a:rPr lang="en-GB" sz="800" b="1" dirty="0">
                          <a:solidFill>
                            <a:schemeClr val="tx1"/>
                          </a:solidFill>
                          <a:effectLst/>
                          <a:latin typeface="+mn-lt"/>
                        </a:rPr>
                        <a:t>Viking</a:t>
                      </a:r>
                    </a:p>
                  </a:txBody>
                  <a:tcPr marL="30009" marR="30009" marT="0" marB="0" anchor="ctr">
                    <a:lnL w="12700" cmpd="sng">
                      <a:noFill/>
                    </a:lnL>
                    <a:lnR w="12700" cmpd="sng">
                      <a:noFill/>
                    </a:lnR>
                    <a:lnT w="12700" cap="flat" cmpd="sng" algn="ctr">
                      <a:solidFill>
                        <a:srgbClr val="AFAFAF"/>
                      </a:solidFill>
                      <a:prstDash val="solid"/>
                      <a:round/>
                      <a:headEnd type="none" w="med" len="med"/>
                      <a:tailEnd type="none" w="med" len="med"/>
                    </a:lnT>
                    <a:lnB w="12700" cap="flat" cmpd="sng" algn="ctr">
                      <a:solidFill>
                        <a:srgbClr val="AFAFAF"/>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800" dirty="0">
                          <a:solidFill>
                            <a:schemeClr val="tx1"/>
                          </a:solidFill>
                          <a:effectLst/>
                          <a:latin typeface="+mn-lt"/>
                        </a:rPr>
                        <a:t>Name given to people from Scandinavia who raided traded and settled in Britain </a:t>
                      </a:r>
                      <a:r>
                        <a:rPr lang="en-GB" sz="800">
                          <a:solidFill>
                            <a:schemeClr val="tx1"/>
                          </a:solidFill>
                          <a:effectLst/>
                          <a:latin typeface="+mn-lt"/>
                        </a:rPr>
                        <a:t>between the 9</a:t>
                      </a:r>
                      <a:r>
                        <a:rPr lang="en-GB" sz="800" baseline="30000">
                          <a:solidFill>
                            <a:schemeClr val="tx1"/>
                          </a:solidFill>
                          <a:effectLst/>
                          <a:latin typeface="+mn-lt"/>
                        </a:rPr>
                        <a:t>th</a:t>
                      </a:r>
                      <a:r>
                        <a:rPr lang="en-GB" sz="800">
                          <a:solidFill>
                            <a:schemeClr val="tx1"/>
                          </a:solidFill>
                          <a:effectLst/>
                          <a:latin typeface="+mn-lt"/>
                        </a:rPr>
                        <a:t> </a:t>
                      </a:r>
                      <a:r>
                        <a:rPr lang="en-GB" sz="800" dirty="0">
                          <a:solidFill>
                            <a:schemeClr val="tx1"/>
                          </a:solidFill>
                          <a:effectLst/>
                          <a:latin typeface="+mn-lt"/>
                        </a:rPr>
                        <a:t>and 11</a:t>
                      </a:r>
                      <a:r>
                        <a:rPr lang="en-GB" sz="800" baseline="30000" dirty="0">
                          <a:solidFill>
                            <a:schemeClr val="tx1"/>
                          </a:solidFill>
                          <a:effectLst/>
                          <a:latin typeface="+mn-lt"/>
                        </a:rPr>
                        <a:t>th</a:t>
                      </a:r>
                      <a:r>
                        <a:rPr lang="en-GB" sz="800" dirty="0">
                          <a:solidFill>
                            <a:schemeClr val="tx1"/>
                          </a:solidFill>
                          <a:effectLst/>
                          <a:latin typeface="+mn-lt"/>
                        </a:rPr>
                        <a:t> centuries</a:t>
                      </a:r>
                    </a:p>
                  </a:txBody>
                  <a:tcPr marL="30009" marR="30009" marT="0" marB="0" anchor="ctr">
                    <a:lnL w="12700" cmpd="sng">
                      <a:noFill/>
                    </a:lnL>
                    <a:lnR w="12700" cmpd="sng">
                      <a:noFill/>
                    </a:lnR>
                    <a:lnT w="12700" cap="flat" cmpd="sng" algn="ctr">
                      <a:solidFill>
                        <a:srgbClr val="AFAFAF"/>
                      </a:solidFill>
                      <a:prstDash val="solid"/>
                      <a:round/>
                      <a:headEnd type="none" w="med" len="med"/>
                      <a:tailEnd type="none" w="med" len="med"/>
                    </a:lnT>
                    <a:lnB w="12700" cap="flat" cmpd="sng" algn="ctr">
                      <a:solidFill>
                        <a:srgbClr val="AFAFA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26109250"/>
                  </a:ext>
                </a:extLst>
              </a:tr>
              <a:tr h="4084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a:solidFill>
                            <a:schemeClr val="tx1"/>
                          </a:solidFill>
                          <a:effectLst/>
                          <a:latin typeface="+mn-lt"/>
                        </a:rPr>
                        <a:t>Wergild</a:t>
                      </a:r>
                      <a:endParaRPr lang="en-GB" sz="800" b="1" dirty="0">
                        <a:solidFill>
                          <a:schemeClr val="tx1"/>
                        </a:solidFill>
                        <a:effectLst/>
                        <a:latin typeface="+mn-lt"/>
                        <a:ea typeface="Calibri" panose="020F0502020204030204" pitchFamily="34" charset="0"/>
                        <a:cs typeface="Times New Roman" panose="02020603050405020304" pitchFamily="18" charset="0"/>
                      </a:endParaRPr>
                    </a:p>
                  </a:txBody>
                  <a:tcPr marL="30009" marR="30009" marT="0" marB="0" anchor="ctr">
                    <a:lnL w="12700" cmpd="sng">
                      <a:noFill/>
                    </a:lnL>
                    <a:lnR w="12700" cmpd="sng">
                      <a:noFill/>
                    </a:lnR>
                    <a:lnT w="12700" cap="flat" cmpd="sng" algn="ctr">
                      <a:solidFill>
                        <a:srgbClr val="AFAFAF"/>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solidFill>
                            <a:schemeClr val="tx1"/>
                          </a:solidFill>
                          <a:effectLst/>
                          <a:latin typeface="+mn-lt"/>
                        </a:rPr>
                        <a:t>Fine to be paid to someone’s family if  a member was killed or injured</a:t>
                      </a:r>
                      <a:endParaRPr lang="en-GB" sz="800" dirty="0">
                        <a:solidFill>
                          <a:schemeClr val="tx1"/>
                        </a:solidFill>
                        <a:effectLst/>
                        <a:latin typeface="+mn-lt"/>
                        <a:ea typeface="Calibri" panose="020F0502020204030204" pitchFamily="34" charset="0"/>
                        <a:cs typeface="Times New Roman" panose="02020603050405020304" pitchFamily="18" charset="0"/>
                      </a:endParaRPr>
                    </a:p>
                  </a:txBody>
                  <a:tcPr marL="30009" marR="30009" marT="0" marB="0" anchor="ctr">
                    <a:lnL w="12700" cmpd="sng">
                      <a:noFill/>
                    </a:lnL>
                    <a:lnR w="12700" cmpd="sng">
                      <a:noFill/>
                    </a:lnR>
                    <a:lnT w="12700" cap="flat" cmpd="sng" algn="ctr">
                      <a:solidFill>
                        <a:srgbClr val="AFAFAF"/>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44990967"/>
                  </a:ext>
                </a:extLst>
              </a:tr>
            </a:tbl>
          </a:graphicData>
        </a:graphic>
      </p:graphicFrame>
      <p:sp>
        <p:nvSpPr>
          <p:cNvPr id="3" name="Rectangle 2">
            <a:extLst>
              <a:ext uri="{FF2B5EF4-FFF2-40B4-BE49-F238E27FC236}">
                <a16:creationId xmlns:a16="http://schemas.microsoft.com/office/drawing/2014/main" id="{F3AA5676-C367-EB6A-33BB-109149FB8372}"/>
              </a:ext>
            </a:extLst>
          </p:cNvPr>
          <p:cNvSpPr/>
          <p:nvPr/>
        </p:nvSpPr>
        <p:spPr>
          <a:xfrm>
            <a:off x="4583832" y="116632"/>
            <a:ext cx="4158462" cy="6161332"/>
          </a:xfrm>
          <a:prstGeom prst="rect">
            <a:avLst/>
          </a:prstGeom>
          <a:noFill/>
          <a:ln>
            <a:solidFill>
              <a:srgbClr val="8B1C86">
                <a:alpha val="36000"/>
              </a:srgbClr>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aphicFrame>
        <p:nvGraphicFramePr>
          <p:cNvPr id="6" name="Table 8">
            <a:extLst>
              <a:ext uri="{FF2B5EF4-FFF2-40B4-BE49-F238E27FC236}">
                <a16:creationId xmlns:a16="http://schemas.microsoft.com/office/drawing/2014/main" id="{1A4194F9-3329-2415-CA9B-DFB6DFC8D2CA}"/>
              </a:ext>
            </a:extLst>
          </p:cNvPr>
          <p:cNvGraphicFramePr>
            <a:graphicFrameLocks noGrp="1"/>
          </p:cNvGraphicFramePr>
          <p:nvPr>
            <p:extLst>
              <p:ext uri="{D42A27DB-BD31-4B8C-83A1-F6EECF244321}">
                <p14:modId xmlns:p14="http://schemas.microsoft.com/office/powerpoint/2010/main" val="1596891251"/>
              </p:ext>
            </p:extLst>
          </p:nvPr>
        </p:nvGraphicFramePr>
        <p:xfrm>
          <a:off x="119336" y="3933056"/>
          <a:ext cx="4392488" cy="2376261"/>
        </p:xfrm>
        <a:graphic>
          <a:graphicData uri="http://schemas.openxmlformats.org/drawingml/2006/table">
            <a:tbl>
              <a:tblPr firstRow="1" bandRow="1">
                <a:tableStyleId>{5C22544A-7EE6-4342-B048-85BDC9FD1C3A}</a:tableStyleId>
              </a:tblPr>
              <a:tblGrid>
                <a:gridCol w="1008112">
                  <a:extLst>
                    <a:ext uri="{9D8B030D-6E8A-4147-A177-3AD203B41FA5}">
                      <a16:colId xmlns:a16="http://schemas.microsoft.com/office/drawing/2014/main" val="2904041975"/>
                    </a:ext>
                  </a:extLst>
                </a:gridCol>
                <a:gridCol w="3384376">
                  <a:extLst>
                    <a:ext uri="{9D8B030D-6E8A-4147-A177-3AD203B41FA5}">
                      <a16:colId xmlns:a16="http://schemas.microsoft.com/office/drawing/2014/main" val="2151376107"/>
                    </a:ext>
                  </a:extLst>
                </a:gridCol>
              </a:tblGrid>
              <a:tr h="183954">
                <a:tc>
                  <a:txBody>
                    <a:bodyPr/>
                    <a:lstStyle/>
                    <a:p>
                      <a:r>
                        <a:rPr lang="en-GB" sz="800" b="1" dirty="0">
                          <a:solidFill>
                            <a:schemeClr val="tx1"/>
                          </a:solidFill>
                          <a:effectLst/>
                          <a:latin typeface="+mn-lt"/>
                        </a:rPr>
                        <a:t>Alfred</a:t>
                      </a:r>
                    </a:p>
                  </a:txBody>
                  <a:tcPr marL="30009" marR="30009" marT="0" marB="0" anchor="ctr">
                    <a:lnL w="12700" cmpd="sng">
                      <a:noFill/>
                    </a:lnL>
                    <a:lnR w="12700" cmpd="sng">
                      <a:noFill/>
                    </a:lnR>
                    <a:lnT w="12700" cmpd="sng">
                      <a:noFill/>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800" b="0" dirty="0">
                          <a:solidFill>
                            <a:schemeClr val="tx1"/>
                          </a:solidFill>
                          <a:effectLst/>
                          <a:latin typeface="+mn-lt"/>
                        </a:rPr>
                        <a:t>King of Wessex, known as the Great, ruled 871-899</a:t>
                      </a:r>
                    </a:p>
                  </a:txBody>
                  <a:tcPr marL="30009" marR="30009" marT="0" marB="0" anchor="ctr">
                    <a:lnL w="12700" cmpd="sng">
                      <a:noFill/>
                    </a:lnL>
                    <a:lnR w="12700" cmpd="sng">
                      <a:noFill/>
                    </a:lnR>
                    <a:lnT w="12700" cmpd="sng">
                      <a:noFill/>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448613700"/>
                  </a:ext>
                </a:extLst>
              </a:tr>
              <a:tr h="20938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a:solidFill>
                            <a:schemeClr val="tx1"/>
                          </a:solidFill>
                          <a:effectLst/>
                          <a:latin typeface="+mn-lt"/>
                        </a:rPr>
                        <a:t>Asser</a:t>
                      </a:r>
                      <a:endParaRPr lang="en-GB" sz="800" b="1" dirty="0">
                        <a:solidFill>
                          <a:schemeClr val="tx1"/>
                        </a:solidFill>
                        <a:effectLst/>
                        <a:latin typeface="+mn-lt"/>
                        <a:ea typeface="Calibri" panose="020F0502020204030204" pitchFamily="34" charset="0"/>
                        <a:cs typeface="Times New Roman" panose="02020603050405020304" pitchFamily="18" charset="0"/>
                      </a:endParaRPr>
                    </a:p>
                  </a:txBody>
                  <a:tcPr marL="30009" marR="30009" marT="0" marB="0" anchor="ctr">
                    <a:lnL w="12700" cmpd="sng">
                      <a:noFill/>
                    </a:lnL>
                    <a:lnR w="12700" cmpd="sng">
                      <a:noFill/>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rPr>
                        <a:t>Man who wrote flattering life history of Alfred</a:t>
                      </a:r>
                      <a:endParaRPr lang="en-GB" sz="800" b="0" dirty="0">
                        <a:solidFill>
                          <a:schemeClr val="tx1"/>
                        </a:solidFill>
                        <a:effectLst/>
                        <a:latin typeface="+mn-lt"/>
                        <a:ea typeface="Calibri" panose="020F0502020204030204" pitchFamily="34" charset="0"/>
                        <a:cs typeface="Times New Roman" panose="02020603050405020304" pitchFamily="18" charset="0"/>
                      </a:endParaRPr>
                    </a:p>
                  </a:txBody>
                  <a:tcPr marL="30009" marR="30009" marT="0" marB="0" anchor="ctr">
                    <a:lnL w="12700" cmpd="sng">
                      <a:noFill/>
                    </a:lnL>
                    <a:lnR w="12700" cmpd="sng">
                      <a:noFill/>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942770323"/>
                  </a:ext>
                </a:extLst>
              </a:tr>
              <a:tr h="268882">
                <a:tc>
                  <a:txBody>
                    <a:bodyPr/>
                    <a:lstStyle/>
                    <a:p>
                      <a:r>
                        <a:rPr lang="en-GB" sz="800" b="1" dirty="0">
                          <a:solidFill>
                            <a:schemeClr val="tx1"/>
                          </a:solidFill>
                          <a:effectLst/>
                          <a:latin typeface="+mn-lt"/>
                        </a:rPr>
                        <a:t>Augustine</a:t>
                      </a:r>
                    </a:p>
                  </a:txBody>
                  <a:tcPr marL="30009" marR="30009" marT="0" marB="0" anchor="ctr">
                    <a:lnL w="12700" cmpd="sng">
                      <a:noFill/>
                    </a:lnL>
                    <a:lnR w="12700" cmpd="sng">
                      <a:noFill/>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800" dirty="0">
                          <a:solidFill>
                            <a:schemeClr val="tx1"/>
                          </a:solidFill>
                          <a:effectLst/>
                          <a:latin typeface="+mn-lt"/>
                        </a:rPr>
                        <a:t>In the late 6th century, he was sent from Rome to England to bring Christianity to the Anglo-Saxons.</a:t>
                      </a:r>
                    </a:p>
                  </a:txBody>
                  <a:tcPr marL="30009" marR="30009" marT="0" marB="0" anchor="ctr">
                    <a:lnL w="12700" cmpd="sng">
                      <a:noFill/>
                    </a:lnL>
                    <a:lnR w="12700" cmpd="sng">
                      <a:noFill/>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00230294"/>
                  </a:ext>
                </a:extLst>
              </a:tr>
              <a:tr h="21974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a:solidFill>
                            <a:schemeClr val="tx1"/>
                          </a:solidFill>
                          <a:effectLst/>
                          <a:latin typeface="+mn-lt"/>
                        </a:rPr>
                        <a:t>Bede</a:t>
                      </a:r>
                    </a:p>
                  </a:txBody>
                  <a:tcPr marL="30009" marR="30009" marT="0" marB="0" anchor="ctr">
                    <a:lnL w="12700" cmpd="sng">
                      <a:noFill/>
                    </a:lnL>
                    <a:lnR w="12700" cmpd="sng">
                      <a:noFill/>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800" dirty="0">
                          <a:solidFill>
                            <a:schemeClr val="tx1"/>
                          </a:solidFill>
                          <a:effectLst/>
                          <a:latin typeface="+mn-lt"/>
                        </a:rPr>
                        <a:t>He wrote a very important book on the early history of Britain, </a:t>
                      </a:r>
                      <a:endParaRPr lang="en-GB" sz="800" dirty="0">
                        <a:solidFill>
                          <a:schemeClr val="tx1"/>
                        </a:solidFill>
                        <a:effectLst/>
                        <a:latin typeface="+mn-lt"/>
                        <a:ea typeface="Calibri" panose="020F0502020204030204" pitchFamily="34" charset="0"/>
                        <a:cs typeface="Times New Roman" panose="02020603050405020304" pitchFamily="18" charset="0"/>
                      </a:endParaRPr>
                    </a:p>
                  </a:txBody>
                  <a:tcPr marL="30009" marR="30009" marT="0" marB="0" anchor="ctr">
                    <a:lnL w="12700" cmpd="sng">
                      <a:noFill/>
                    </a:lnL>
                    <a:lnR w="12700" cmpd="sng">
                      <a:noFill/>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368862083"/>
                  </a:ext>
                </a:extLst>
              </a:tr>
              <a:tr h="20938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a:solidFill>
                            <a:schemeClr val="tx1"/>
                          </a:solidFill>
                          <a:effectLst/>
                          <a:latin typeface="+mn-lt"/>
                        </a:rPr>
                        <a:t>Burhs</a:t>
                      </a:r>
                      <a:endParaRPr lang="en-GB" sz="800" b="1" dirty="0">
                        <a:solidFill>
                          <a:schemeClr val="tx1"/>
                        </a:solidFill>
                        <a:effectLst/>
                        <a:latin typeface="+mn-lt"/>
                        <a:ea typeface="Calibri" panose="020F0502020204030204" pitchFamily="34" charset="0"/>
                        <a:cs typeface="Times New Roman" panose="02020603050405020304" pitchFamily="18" charset="0"/>
                      </a:endParaRPr>
                    </a:p>
                  </a:txBody>
                  <a:tcPr marL="30009" marR="30009" marT="0" marB="0" anchor="ctr">
                    <a:lnL w="12700" cmpd="sng">
                      <a:noFill/>
                    </a:lnL>
                    <a:lnR w="12700" cmpd="sng">
                      <a:noFill/>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solidFill>
                            <a:schemeClr val="tx1"/>
                          </a:solidFill>
                          <a:effectLst/>
                          <a:latin typeface="+mn-lt"/>
                        </a:rPr>
                        <a:t>Forts built in 9</a:t>
                      </a:r>
                      <a:r>
                        <a:rPr lang="en-GB" sz="800" baseline="30000" dirty="0">
                          <a:solidFill>
                            <a:schemeClr val="tx1"/>
                          </a:solidFill>
                          <a:effectLst/>
                          <a:latin typeface="+mn-lt"/>
                        </a:rPr>
                        <a:t>th</a:t>
                      </a:r>
                      <a:r>
                        <a:rPr lang="en-GB" sz="800" dirty="0">
                          <a:solidFill>
                            <a:schemeClr val="tx1"/>
                          </a:solidFill>
                          <a:effectLst/>
                          <a:latin typeface="+mn-lt"/>
                        </a:rPr>
                        <a:t> century to defend against Viking raids</a:t>
                      </a:r>
                      <a:endParaRPr lang="en-GB" sz="800" dirty="0">
                        <a:solidFill>
                          <a:schemeClr val="tx1"/>
                        </a:solidFill>
                        <a:effectLst/>
                        <a:latin typeface="+mn-lt"/>
                        <a:ea typeface="Calibri" panose="020F0502020204030204" pitchFamily="34" charset="0"/>
                        <a:cs typeface="Times New Roman" panose="02020603050405020304" pitchFamily="18" charset="0"/>
                      </a:endParaRPr>
                    </a:p>
                  </a:txBody>
                  <a:tcPr marL="30009" marR="30009" marT="0" marB="0" anchor="ctr">
                    <a:lnL w="12700" cmpd="sng">
                      <a:noFill/>
                    </a:lnL>
                    <a:lnR w="12700" cmpd="sng">
                      <a:noFill/>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24120267"/>
                  </a:ext>
                </a:extLst>
              </a:tr>
              <a:tr h="26888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err="1">
                          <a:solidFill>
                            <a:schemeClr val="tx1"/>
                          </a:solidFill>
                          <a:effectLst/>
                          <a:latin typeface="+mn-lt"/>
                        </a:rPr>
                        <a:t>Gildas</a:t>
                      </a:r>
                      <a:endParaRPr lang="en-GB" sz="800" b="1" dirty="0">
                        <a:solidFill>
                          <a:schemeClr val="tx1"/>
                        </a:solidFill>
                        <a:effectLst/>
                        <a:latin typeface="+mn-lt"/>
                      </a:endParaRPr>
                    </a:p>
                  </a:txBody>
                  <a:tcPr marL="30009" marR="30009" marT="0" marB="0" anchor="ctr">
                    <a:lnL w="12700" cmpd="sng">
                      <a:noFill/>
                    </a:lnL>
                    <a:lnR w="12700" cmpd="sng">
                      <a:noFill/>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solidFill>
                            <a:schemeClr val="tx1"/>
                          </a:solidFill>
                          <a:effectLst/>
                          <a:latin typeface="+mn-lt"/>
                        </a:rPr>
                        <a:t>6</a:t>
                      </a:r>
                      <a:r>
                        <a:rPr lang="en-GB" sz="800" baseline="30000" dirty="0">
                          <a:solidFill>
                            <a:schemeClr val="tx1"/>
                          </a:solidFill>
                          <a:effectLst/>
                          <a:latin typeface="+mn-lt"/>
                        </a:rPr>
                        <a:t>th</a:t>
                      </a:r>
                      <a:r>
                        <a:rPr lang="en-GB" sz="800" dirty="0">
                          <a:solidFill>
                            <a:schemeClr val="tx1"/>
                          </a:solidFill>
                          <a:effectLst/>
                          <a:latin typeface="+mn-lt"/>
                        </a:rPr>
                        <a:t> century monk who wrote a history of Britain before and during Saxon period</a:t>
                      </a:r>
                    </a:p>
                  </a:txBody>
                  <a:tcPr marL="30009" marR="30009" marT="0" marB="0" anchor="ctr">
                    <a:lnL w="12700" cmpd="sng">
                      <a:noFill/>
                    </a:lnL>
                    <a:lnR w="12700" cmpd="sng">
                      <a:noFill/>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872013083"/>
                  </a:ext>
                </a:extLst>
              </a:tr>
              <a:tr h="26888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a:solidFill>
                            <a:schemeClr val="tx1"/>
                          </a:solidFill>
                          <a:effectLst/>
                          <a:latin typeface="+mn-lt"/>
                        </a:rPr>
                        <a:t>Guthrum</a:t>
                      </a:r>
                      <a:endParaRPr lang="en-GB" sz="800" b="1" dirty="0">
                        <a:solidFill>
                          <a:schemeClr val="tx1"/>
                        </a:solidFill>
                        <a:effectLst/>
                        <a:latin typeface="+mn-lt"/>
                        <a:ea typeface="Calibri" panose="020F0502020204030204" pitchFamily="34" charset="0"/>
                        <a:cs typeface="Times New Roman" panose="02020603050405020304" pitchFamily="18" charset="0"/>
                      </a:endParaRPr>
                    </a:p>
                  </a:txBody>
                  <a:tcPr marL="30009" marR="30009" marT="0" marB="0" anchor="ctr">
                    <a:lnL w="12700" cmpd="sng">
                      <a:noFill/>
                    </a:lnL>
                    <a:lnR w="12700" cmpd="sng">
                      <a:noFill/>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solidFill>
                            <a:schemeClr val="tx1"/>
                          </a:solidFill>
                          <a:effectLst/>
                          <a:latin typeface="+mn-lt"/>
                        </a:rPr>
                        <a:t>Danish leader and King of East Anglia who fought against Alfred, later christened Athelstan</a:t>
                      </a:r>
                      <a:endParaRPr lang="en-GB" sz="800" dirty="0">
                        <a:solidFill>
                          <a:schemeClr val="tx1"/>
                        </a:solidFill>
                        <a:effectLst/>
                        <a:latin typeface="+mn-lt"/>
                        <a:ea typeface="Calibri" panose="020F0502020204030204" pitchFamily="34" charset="0"/>
                        <a:cs typeface="Times New Roman" panose="02020603050405020304" pitchFamily="18" charset="0"/>
                      </a:endParaRPr>
                    </a:p>
                  </a:txBody>
                  <a:tcPr marL="30009" marR="30009" marT="0" marB="0" anchor="ctr">
                    <a:lnL w="12700" cmpd="sng">
                      <a:noFill/>
                    </a:lnL>
                    <a:lnR w="12700" cmpd="sng">
                      <a:noFill/>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85921861"/>
                  </a:ext>
                </a:extLst>
              </a:tr>
              <a:tr h="268882">
                <a:tc>
                  <a:txBody>
                    <a:bodyPr/>
                    <a:lstStyle/>
                    <a:p>
                      <a:r>
                        <a:rPr lang="en-GB" sz="800" b="1" dirty="0" err="1">
                          <a:solidFill>
                            <a:schemeClr val="tx1"/>
                          </a:solidFill>
                          <a:effectLst/>
                          <a:latin typeface="+mn-lt"/>
                        </a:rPr>
                        <a:t>Hengist</a:t>
                      </a:r>
                      <a:r>
                        <a:rPr lang="en-GB" sz="800" b="1" dirty="0">
                          <a:solidFill>
                            <a:schemeClr val="tx1"/>
                          </a:solidFill>
                          <a:effectLst/>
                          <a:latin typeface="+mn-lt"/>
                        </a:rPr>
                        <a:t> and </a:t>
                      </a:r>
                      <a:r>
                        <a:rPr lang="en-GB" sz="800" b="1" dirty="0" err="1">
                          <a:solidFill>
                            <a:schemeClr val="tx1"/>
                          </a:solidFill>
                          <a:effectLst/>
                          <a:latin typeface="+mn-lt"/>
                        </a:rPr>
                        <a:t>Horsa</a:t>
                      </a:r>
                      <a:endParaRPr lang="en-GB" sz="800" b="1" dirty="0">
                        <a:solidFill>
                          <a:schemeClr val="tx1"/>
                        </a:solidFill>
                        <a:effectLst/>
                        <a:latin typeface="+mn-lt"/>
                      </a:endParaRPr>
                    </a:p>
                  </a:txBody>
                  <a:tcPr marL="30009" marR="30009" marT="0" marB="0" anchor="ctr">
                    <a:lnL w="12700" cmpd="sng">
                      <a:noFill/>
                    </a:lnL>
                    <a:lnR w="12700" cmpd="sng">
                      <a:noFill/>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800" dirty="0">
                          <a:solidFill>
                            <a:schemeClr val="tx1"/>
                          </a:solidFill>
                          <a:effectLst/>
                          <a:latin typeface="+mn-lt"/>
                        </a:rPr>
                        <a:t>Leaders who some people think arrived to take over Britain in AD449. </a:t>
                      </a:r>
                    </a:p>
                  </a:txBody>
                  <a:tcPr marL="30009" marR="30009" marT="0" marB="0" anchor="ctr">
                    <a:lnL w="12700" cmpd="sng">
                      <a:noFill/>
                    </a:lnL>
                    <a:lnR w="12700" cmpd="sng">
                      <a:noFill/>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14707517"/>
                  </a:ext>
                </a:extLst>
              </a:tr>
              <a:tr h="209384">
                <a:tc>
                  <a:txBody>
                    <a:bodyPr/>
                    <a:lstStyle/>
                    <a:p>
                      <a:r>
                        <a:rPr lang="en-GB" sz="800" b="1" dirty="0" err="1">
                          <a:solidFill>
                            <a:schemeClr val="tx1"/>
                          </a:solidFill>
                          <a:effectLst/>
                          <a:latin typeface="+mn-lt"/>
                        </a:rPr>
                        <a:t>Raedwald</a:t>
                      </a:r>
                      <a:endParaRPr lang="en-GB" sz="800" b="1" dirty="0">
                        <a:solidFill>
                          <a:schemeClr val="tx1"/>
                        </a:solidFill>
                        <a:effectLst/>
                        <a:latin typeface="+mn-lt"/>
                        <a:ea typeface="Calibri" panose="020F0502020204030204" pitchFamily="34" charset="0"/>
                        <a:cs typeface="Times New Roman" panose="02020603050405020304" pitchFamily="18" charset="0"/>
                      </a:endParaRPr>
                    </a:p>
                  </a:txBody>
                  <a:tcPr marL="30009" marR="30009" marT="0" marB="0" anchor="ctr">
                    <a:lnL w="12700" cmpd="sng">
                      <a:noFill/>
                    </a:lnL>
                    <a:lnR w="12700" cmpd="sng">
                      <a:noFill/>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800" dirty="0">
                          <a:solidFill>
                            <a:schemeClr val="tx1"/>
                          </a:solidFill>
                          <a:effectLst/>
                          <a:latin typeface="+mn-lt"/>
                        </a:rPr>
                        <a:t>King of East Anglia died about 625AD</a:t>
                      </a:r>
                      <a:endParaRPr lang="en-GB" sz="800" dirty="0">
                        <a:solidFill>
                          <a:schemeClr val="tx1"/>
                        </a:solidFill>
                        <a:effectLst/>
                        <a:latin typeface="+mn-lt"/>
                        <a:ea typeface="Calibri" panose="020F0502020204030204" pitchFamily="34" charset="0"/>
                        <a:cs typeface="Times New Roman" panose="02020603050405020304" pitchFamily="18" charset="0"/>
                      </a:endParaRPr>
                    </a:p>
                  </a:txBody>
                  <a:tcPr marL="30009" marR="30009" marT="0" marB="0" anchor="ctr">
                    <a:lnL w="12700" cmpd="sng">
                      <a:noFill/>
                    </a:lnL>
                    <a:lnR w="12700" cmpd="sng">
                      <a:noFill/>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75216340"/>
                  </a:ext>
                </a:extLst>
              </a:tr>
              <a:tr h="26888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a:solidFill>
                            <a:schemeClr val="tx1"/>
                          </a:solidFill>
                          <a:effectLst/>
                          <a:latin typeface="+mn-lt"/>
                        </a:rPr>
                        <a:t>Vortigern</a:t>
                      </a:r>
                      <a:endParaRPr lang="en-GB" sz="800" b="1" dirty="0">
                        <a:solidFill>
                          <a:schemeClr val="tx1"/>
                        </a:solidFill>
                        <a:effectLst/>
                        <a:latin typeface="+mn-lt"/>
                        <a:ea typeface="Calibri" panose="020F0502020204030204" pitchFamily="34" charset="0"/>
                        <a:cs typeface="Times New Roman" panose="02020603050405020304" pitchFamily="18" charset="0"/>
                      </a:endParaRPr>
                    </a:p>
                  </a:txBody>
                  <a:tcPr marL="30009" marR="30009" marT="0" marB="0" anchor="ctr">
                    <a:lnL w="12700" cmpd="sng">
                      <a:noFill/>
                    </a:lnL>
                    <a:lnR w="12700" cmpd="sng">
                      <a:noFill/>
                    </a:lnR>
                    <a:lnT w="12700" cap="flat" cmpd="sng" algn="ctr">
                      <a:solidFill>
                        <a:schemeClr val="bg1">
                          <a:lumMod val="75000"/>
                        </a:schemeClr>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r>
                        <a:rPr lang="en-GB" sz="800" dirty="0">
                          <a:solidFill>
                            <a:schemeClr val="tx1"/>
                          </a:solidFill>
                          <a:effectLst/>
                          <a:latin typeface="+mn-lt"/>
                          <a:ea typeface="Calibri" panose="020F0502020204030204" pitchFamily="34" charset="0"/>
                          <a:cs typeface="Times New Roman" panose="02020603050405020304" pitchFamily="18" charset="0"/>
                        </a:rPr>
                        <a:t>King of the Britons at the time of the arrival of the Saxons under </a:t>
                      </a:r>
                      <a:r>
                        <a:rPr lang="en-GB" sz="800" dirty="0" err="1">
                          <a:solidFill>
                            <a:schemeClr val="tx1"/>
                          </a:solidFill>
                          <a:effectLst/>
                          <a:latin typeface="+mn-lt"/>
                          <a:ea typeface="Calibri" panose="020F0502020204030204" pitchFamily="34" charset="0"/>
                          <a:cs typeface="Times New Roman" panose="02020603050405020304" pitchFamily="18" charset="0"/>
                        </a:rPr>
                        <a:t>Hengist</a:t>
                      </a:r>
                      <a:r>
                        <a:rPr lang="en-GB" sz="800" dirty="0">
                          <a:solidFill>
                            <a:schemeClr val="tx1"/>
                          </a:solidFill>
                          <a:effectLst/>
                          <a:latin typeface="+mn-lt"/>
                          <a:ea typeface="Calibri" panose="020F0502020204030204" pitchFamily="34" charset="0"/>
                          <a:cs typeface="Times New Roman" panose="02020603050405020304" pitchFamily="18" charset="0"/>
                        </a:rPr>
                        <a:t> and </a:t>
                      </a:r>
                      <a:r>
                        <a:rPr lang="en-GB" sz="800" dirty="0" err="1">
                          <a:solidFill>
                            <a:schemeClr val="tx1"/>
                          </a:solidFill>
                          <a:effectLst/>
                          <a:latin typeface="+mn-lt"/>
                          <a:ea typeface="Calibri" panose="020F0502020204030204" pitchFamily="34" charset="0"/>
                          <a:cs typeface="Times New Roman" panose="02020603050405020304" pitchFamily="18" charset="0"/>
                        </a:rPr>
                        <a:t>Horsa</a:t>
                      </a:r>
                      <a:r>
                        <a:rPr lang="en-GB" sz="800" dirty="0">
                          <a:solidFill>
                            <a:schemeClr val="tx1"/>
                          </a:solidFill>
                          <a:effectLst/>
                          <a:latin typeface="+mn-lt"/>
                          <a:ea typeface="Calibri" panose="020F0502020204030204" pitchFamily="34" charset="0"/>
                          <a:cs typeface="Times New Roman" panose="02020603050405020304" pitchFamily="18" charset="0"/>
                        </a:rPr>
                        <a:t> in the 5th century</a:t>
                      </a:r>
                    </a:p>
                  </a:txBody>
                  <a:tcPr marL="30009" marR="30009" marT="0" marB="0" anchor="ctr">
                    <a:lnL w="12700" cmpd="sng">
                      <a:noFill/>
                    </a:lnL>
                    <a:lnR w="12700" cmpd="sng">
                      <a:noFill/>
                    </a:lnR>
                    <a:lnT w="12700" cap="flat" cmpd="sng" algn="ctr">
                      <a:solidFill>
                        <a:schemeClr val="bg1">
                          <a:lumMod val="75000"/>
                        </a:schemeClr>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94179040"/>
                  </a:ext>
                </a:extLst>
              </a:tr>
            </a:tbl>
          </a:graphicData>
        </a:graphic>
      </p:graphicFrame>
      <p:grpSp>
        <p:nvGrpSpPr>
          <p:cNvPr id="4" name="Group 3">
            <a:extLst>
              <a:ext uri="{FF2B5EF4-FFF2-40B4-BE49-F238E27FC236}">
                <a16:creationId xmlns:a16="http://schemas.microsoft.com/office/drawing/2014/main" id="{6324EA8C-BA57-7DB5-EBA0-37841277EF57}"/>
              </a:ext>
            </a:extLst>
          </p:cNvPr>
          <p:cNvGrpSpPr/>
          <p:nvPr/>
        </p:nvGrpSpPr>
        <p:grpSpPr>
          <a:xfrm>
            <a:off x="-384720" y="-28977"/>
            <a:ext cx="5472608" cy="4032447"/>
            <a:chOff x="35452" y="260648"/>
            <a:chExt cx="7128792" cy="5328592"/>
          </a:xfrm>
        </p:grpSpPr>
        <p:grpSp>
          <p:nvGrpSpPr>
            <p:cNvPr id="9" name="Group 8">
              <a:extLst>
                <a:ext uri="{FF2B5EF4-FFF2-40B4-BE49-F238E27FC236}">
                  <a16:creationId xmlns:a16="http://schemas.microsoft.com/office/drawing/2014/main" id="{58E6128F-7535-0F6B-BE44-53252F82223F}"/>
                </a:ext>
              </a:extLst>
            </p:cNvPr>
            <p:cNvGrpSpPr/>
            <p:nvPr/>
          </p:nvGrpSpPr>
          <p:grpSpPr>
            <a:xfrm>
              <a:off x="35452" y="260648"/>
              <a:ext cx="7128792" cy="5328592"/>
              <a:chOff x="-34204" y="260648"/>
              <a:chExt cx="7128792" cy="5328592"/>
            </a:xfrm>
          </p:grpSpPr>
          <p:graphicFrame>
            <p:nvGraphicFramePr>
              <p:cNvPr id="15" name="Chart 14">
                <a:extLst>
                  <a:ext uri="{FF2B5EF4-FFF2-40B4-BE49-F238E27FC236}">
                    <a16:creationId xmlns:a16="http://schemas.microsoft.com/office/drawing/2014/main" id="{CC48D39D-888F-2F60-2D3B-797D0DBF4025}"/>
                  </a:ext>
                </a:extLst>
              </p:cNvPr>
              <p:cNvGraphicFramePr>
                <a:graphicFrameLocks/>
              </p:cNvGraphicFramePr>
              <p:nvPr>
                <p:extLst>
                  <p:ext uri="{D42A27DB-BD31-4B8C-83A1-F6EECF244321}">
                    <p14:modId xmlns:p14="http://schemas.microsoft.com/office/powerpoint/2010/main" val="690371176"/>
                  </p:ext>
                </p:extLst>
              </p:nvPr>
            </p:nvGraphicFramePr>
            <p:xfrm>
              <a:off x="-34204" y="260648"/>
              <a:ext cx="7128792" cy="5328592"/>
            </p:xfrm>
            <a:graphic>
              <a:graphicData uri="http://schemas.openxmlformats.org/drawingml/2006/chart">
                <c:chart xmlns:c="http://schemas.openxmlformats.org/drawingml/2006/chart" xmlns:r="http://schemas.openxmlformats.org/officeDocument/2006/relationships" r:id="rId2"/>
              </a:graphicData>
            </a:graphic>
          </p:graphicFrame>
          <p:sp>
            <p:nvSpPr>
              <p:cNvPr id="16" name="Oval 15">
                <a:extLst>
                  <a:ext uri="{FF2B5EF4-FFF2-40B4-BE49-F238E27FC236}">
                    <a16:creationId xmlns:a16="http://schemas.microsoft.com/office/drawing/2014/main" id="{24406135-F847-85AE-412F-7436B4D64540}"/>
                  </a:ext>
                </a:extLst>
              </p:cNvPr>
              <p:cNvSpPr/>
              <p:nvPr/>
            </p:nvSpPr>
            <p:spPr>
              <a:xfrm>
                <a:off x="2685993" y="2260974"/>
                <a:ext cx="1594598" cy="152806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7" name="TextBox 16">
                <a:extLst>
                  <a:ext uri="{FF2B5EF4-FFF2-40B4-BE49-F238E27FC236}">
                    <a16:creationId xmlns:a16="http://schemas.microsoft.com/office/drawing/2014/main" id="{4714CB90-A671-01CC-25E4-B13F0073C9D9}"/>
                  </a:ext>
                </a:extLst>
              </p:cNvPr>
              <p:cNvSpPr txBox="1"/>
              <p:nvPr/>
            </p:nvSpPr>
            <p:spPr>
              <a:xfrm>
                <a:off x="2082129" y="850206"/>
                <a:ext cx="1406998" cy="691398"/>
              </a:xfrm>
              <a:prstGeom prst="rect">
                <a:avLst/>
              </a:prstGeom>
              <a:noFill/>
            </p:spPr>
            <p:txBody>
              <a:bodyPr wrap="square" rtlCol="0">
                <a:spAutoFit/>
              </a:bodyPr>
              <a:lstStyle/>
              <a:p>
                <a:r>
                  <a:rPr lang="en-GB" sz="1000" b="1" dirty="0">
                    <a:solidFill>
                      <a:schemeClr val="bg1"/>
                    </a:solidFill>
                  </a:rPr>
                  <a:t>KQ1a</a:t>
                </a:r>
                <a:r>
                  <a:rPr lang="en-GB" sz="800" b="1" dirty="0">
                    <a:solidFill>
                      <a:schemeClr val="bg1"/>
                    </a:solidFill>
                  </a:rPr>
                  <a:t> </a:t>
                </a:r>
              </a:p>
              <a:p>
                <a:r>
                  <a:rPr lang="en-GB" sz="900" b="1" dirty="0">
                    <a:solidFill>
                      <a:schemeClr val="bg1"/>
                    </a:solidFill>
                  </a:rPr>
                  <a:t>Why did the Saxons invade?</a:t>
                </a:r>
                <a:endParaRPr lang="en-US" sz="800" dirty="0">
                  <a:solidFill>
                    <a:schemeClr val="bg1"/>
                  </a:solidFill>
                </a:endParaRPr>
              </a:p>
            </p:txBody>
          </p:sp>
          <p:sp>
            <p:nvSpPr>
              <p:cNvPr id="19" name="TextBox 18">
                <a:extLst>
                  <a:ext uri="{FF2B5EF4-FFF2-40B4-BE49-F238E27FC236}">
                    <a16:creationId xmlns:a16="http://schemas.microsoft.com/office/drawing/2014/main" id="{19BDB46F-1854-82A6-AD41-40F5AAD1840B}"/>
                  </a:ext>
                </a:extLst>
              </p:cNvPr>
              <p:cNvSpPr txBox="1"/>
              <p:nvPr/>
            </p:nvSpPr>
            <p:spPr>
              <a:xfrm>
                <a:off x="2030207" y="1332434"/>
                <a:ext cx="1313199" cy="284694"/>
              </a:xfrm>
              <a:prstGeom prst="rect">
                <a:avLst/>
              </a:prstGeom>
              <a:noFill/>
            </p:spPr>
            <p:txBody>
              <a:bodyPr wrap="square" rtlCol="0">
                <a:spAutoFit/>
              </a:bodyPr>
              <a:lstStyle/>
              <a:p>
                <a:endParaRPr lang="en-US" sz="800" dirty="0">
                  <a:solidFill>
                    <a:schemeClr val="bg1"/>
                  </a:solidFill>
                </a:endParaRPr>
              </a:p>
            </p:txBody>
          </p:sp>
          <p:sp>
            <p:nvSpPr>
              <p:cNvPr id="20" name="TextBox 19">
                <a:extLst>
                  <a:ext uri="{FF2B5EF4-FFF2-40B4-BE49-F238E27FC236}">
                    <a16:creationId xmlns:a16="http://schemas.microsoft.com/office/drawing/2014/main" id="{7C65D390-564A-F5EE-F315-CF5F1CD4DA5B}"/>
                  </a:ext>
                </a:extLst>
              </p:cNvPr>
              <p:cNvSpPr txBox="1"/>
              <p:nvPr/>
            </p:nvSpPr>
            <p:spPr>
              <a:xfrm>
                <a:off x="2685993" y="2546436"/>
                <a:ext cx="1590759" cy="976092"/>
              </a:xfrm>
              <a:prstGeom prst="rect">
                <a:avLst/>
              </a:prstGeom>
              <a:noFill/>
            </p:spPr>
            <p:txBody>
              <a:bodyPr wrap="square" rtlCol="0">
                <a:spAutoFit/>
              </a:bodyPr>
              <a:lstStyle/>
              <a:p>
                <a:pPr algn="ctr"/>
                <a:r>
                  <a:rPr lang="en-US" sz="1400" b="1" dirty="0">
                    <a:solidFill>
                      <a:srgbClr val="8B1C86"/>
                    </a:solidFill>
                  </a:rPr>
                  <a:t>Key questions to consider</a:t>
                </a:r>
              </a:p>
            </p:txBody>
          </p:sp>
          <p:sp>
            <p:nvSpPr>
              <p:cNvPr id="21" name="TextBox 20">
                <a:extLst>
                  <a:ext uri="{FF2B5EF4-FFF2-40B4-BE49-F238E27FC236}">
                    <a16:creationId xmlns:a16="http://schemas.microsoft.com/office/drawing/2014/main" id="{3823E971-6ADA-E559-3C8B-361D50BCA7EE}"/>
                  </a:ext>
                </a:extLst>
              </p:cNvPr>
              <p:cNvSpPr txBox="1"/>
              <p:nvPr/>
            </p:nvSpPr>
            <p:spPr>
              <a:xfrm>
                <a:off x="4511824" y="1628800"/>
                <a:ext cx="1468927" cy="1555646"/>
              </a:xfrm>
              <a:prstGeom prst="rect">
                <a:avLst/>
              </a:prstGeom>
              <a:noFill/>
            </p:spPr>
            <p:txBody>
              <a:bodyPr wrap="square" rtlCol="0">
                <a:spAutoFit/>
              </a:bodyPr>
              <a:lstStyle/>
              <a:p>
                <a:endParaRPr lang="en-GB" sz="1000" b="1" dirty="0">
                  <a:solidFill>
                    <a:schemeClr val="bg1"/>
                  </a:solidFill>
                </a:endParaRPr>
              </a:p>
              <a:p>
                <a:pPr algn="ctr"/>
                <a:r>
                  <a:rPr lang="en-GB" sz="1100" b="1" dirty="0">
                    <a:solidFill>
                      <a:schemeClr val="bg1"/>
                    </a:solidFill>
                  </a:rPr>
                  <a:t>KQ2 </a:t>
                </a:r>
              </a:p>
              <a:p>
                <a:pPr algn="ctr"/>
                <a:r>
                  <a:rPr lang="en-GB" sz="1000" b="1" dirty="0">
                    <a:solidFill>
                      <a:schemeClr val="bg1"/>
                    </a:solidFill>
                  </a:rPr>
                  <a:t>Who was the owner of the mystery ship burial at Sutton </a:t>
                </a:r>
                <a:r>
                  <a:rPr lang="en-GB" sz="1000" b="1" dirty="0" err="1">
                    <a:solidFill>
                      <a:schemeClr val="bg1"/>
                    </a:solidFill>
                  </a:rPr>
                  <a:t>Hoo</a:t>
                </a:r>
                <a:r>
                  <a:rPr lang="en-GB" sz="1000" b="1" dirty="0">
                    <a:solidFill>
                      <a:schemeClr val="bg1"/>
                    </a:solidFill>
                  </a:rPr>
                  <a:t>?</a:t>
                </a:r>
              </a:p>
            </p:txBody>
          </p:sp>
          <p:sp>
            <p:nvSpPr>
              <p:cNvPr id="22" name="TextBox 21">
                <a:extLst>
                  <a:ext uri="{FF2B5EF4-FFF2-40B4-BE49-F238E27FC236}">
                    <a16:creationId xmlns:a16="http://schemas.microsoft.com/office/drawing/2014/main" id="{73880239-4A16-E443-1FD0-94FA9F5FEA10}"/>
                  </a:ext>
                </a:extLst>
              </p:cNvPr>
              <p:cNvSpPr txBox="1"/>
              <p:nvPr/>
            </p:nvSpPr>
            <p:spPr>
              <a:xfrm>
                <a:off x="4092991" y="3307664"/>
                <a:ext cx="1368153" cy="1718328"/>
              </a:xfrm>
              <a:prstGeom prst="rect">
                <a:avLst/>
              </a:prstGeom>
              <a:noFill/>
            </p:spPr>
            <p:txBody>
              <a:bodyPr wrap="square" rtlCol="0">
                <a:spAutoFit/>
              </a:bodyPr>
              <a:lstStyle/>
              <a:p>
                <a:pPr algn="ctr"/>
                <a:r>
                  <a:rPr lang="en-GB" sz="1100" b="1" dirty="0">
                    <a:solidFill>
                      <a:schemeClr val="bg1"/>
                    </a:solidFill>
                  </a:rPr>
                  <a:t>KQ3</a:t>
                </a:r>
                <a:endParaRPr lang="en-GB" sz="900" b="1" dirty="0">
                  <a:solidFill>
                    <a:schemeClr val="bg1"/>
                  </a:solidFill>
                </a:endParaRPr>
              </a:p>
              <a:p>
                <a:pPr algn="ctr"/>
                <a:r>
                  <a:rPr lang="en-GB" sz="1000" b="1" dirty="0">
                    <a:solidFill>
                      <a:schemeClr val="bg1"/>
                    </a:solidFill>
                  </a:rPr>
                  <a:t>How did people’s lives change when Christianity came to Britain?</a:t>
                </a:r>
              </a:p>
              <a:p>
                <a:endParaRPr lang="en-US" sz="800" dirty="0">
                  <a:solidFill>
                    <a:schemeClr val="bg1"/>
                  </a:solidFill>
                </a:endParaRPr>
              </a:p>
            </p:txBody>
          </p:sp>
          <p:sp>
            <p:nvSpPr>
              <p:cNvPr id="23" name="TextBox 22">
                <a:extLst>
                  <a:ext uri="{FF2B5EF4-FFF2-40B4-BE49-F238E27FC236}">
                    <a16:creationId xmlns:a16="http://schemas.microsoft.com/office/drawing/2014/main" id="{CFE03D27-46FE-964B-45D2-7C75BB974406}"/>
                  </a:ext>
                </a:extLst>
              </p:cNvPr>
              <p:cNvSpPr txBox="1"/>
              <p:nvPr/>
            </p:nvSpPr>
            <p:spPr>
              <a:xfrm>
                <a:off x="2685993" y="3783431"/>
                <a:ext cx="1606271" cy="1555646"/>
              </a:xfrm>
              <a:prstGeom prst="rect">
                <a:avLst/>
              </a:prstGeom>
              <a:noFill/>
            </p:spPr>
            <p:txBody>
              <a:bodyPr wrap="square" rtlCol="0">
                <a:spAutoFit/>
              </a:bodyPr>
              <a:lstStyle/>
              <a:p>
                <a:pPr algn="ctr"/>
                <a:r>
                  <a:rPr lang="en-GB" sz="1050" b="1" dirty="0">
                    <a:solidFill>
                      <a:schemeClr val="bg1"/>
                    </a:solidFill>
                  </a:rPr>
                  <a:t>KQ4</a:t>
                </a:r>
                <a:endParaRPr lang="en-GB" sz="800" b="1" dirty="0">
                  <a:solidFill>
                    <a:schemeClr val="bg1"/>
                  </a:solidFill>
                </a:endParaRPr>
              </a:p>
              <a:p>
                <a:pPr algn="ctr"/>
                <a:r>
                  <a:rPr lang="en-GB" sz="900" b="1" dirty="0">
                    <a:solidFill>
                      <a:schemeClr val="bg1"/>
                    </a:solidFill>
                  </a:rPr>
                  <a:t>     </a:t>
                </a:r>
                <a:r>
                  <a:rPr lang="en-GB" sz="1000" b="1" dirty="0">
                    <a:solidFill>
                      <a:schemeClr val="bg1"/>
                    </a:solidFill>
                  </a:rPr>
                  <a:t>How did the Vikings try to take over the country and how close did they get?</a:t>
                </a:r>
                <a:endParaRPr lang="en-US" sz="1000" dirty="0">
                  <a:solidFill>
                    <a:schemeClr val="bg1"/>
                  </a:solidFill>
                </a:endParaRPr>
              </a:p>
            </p:txBody>
          </p:sp>
          <p:sp>
            <p:nvSpPr>
              <p:cNvPr id="24" name="TextBox 23">
                <a:extLst>
                  <a:ext uri="{FF2B5EF4-FFF2-40B4-BE49-F238E27FC236}">
                    <a16:creationId xmlns:a16="http://schemas.microsoft.com/office/drawing/2014/main" id="{EDDAF0FF-F4B8-CE01-38B1-6F337F0A1F09}"/>
                  </a:ext>
                </a:extLst>
              </p:cNvPr>
              <p:cNvSpPr txBox="1"/>
              <p:nvPr/>
            </p:nvSpPr>
            <p:spPr>
              <a:xfrm>
                <a:off x="1560394" y="3402817"/>
                <a:ext cx="1184812" cy="1148941"/>
              </a:xfrm>
              <a:prstGeom prst="rect">
                <a:avLst/>
              </a:prstGeom>
              <a:noFill/>
            </p:spPr>
            <p:txBody>
              <a:bodyPr wrap="square" rtlCol="0">
                <a:spAutoFit/>
              </a:bodyPr>
              <a:lstStyle/>
              <a:p>
                <a:r>
                  <a:rPr lang="en-GB" sz="800" b="1" dirty="0">
                    <a:solidFill>
                      <a:schemeClr val="bg1"/>
                    </a:solidFill>
                  </a:rPr>
                  <a:t>         </a:t>
                </a:r>
                <a:r>
                  <a:rPr lang="en-GB" sz="1100" b="1" dirty="0">
                    <a:solidFill>
                      <a:schemeClr val="bg1"/>
                    </a:solidFill>
                  </a:rPr>
                  <a:t>KQ5</a:t>
                </a:r>
              </a:p>
              <a:p>
                <a:pPr algn="ctr"/>
                <a:r>
                  <a:rPr lang="en-GB" sz="1000" b="1" dirty="0">
                    <a:solidFill>
                      <a:schemeClr val="bg1"/>
                    </a:solidFill>
                  </a:rPr>
                  <a:t>Alfred the Great. How great was he?</a:t>
                </a:r>
                <a:endParaRPr lang="en-US" sz="1000" dirty="0">
                  <a:solidFill>
                    <a:schemeClr val="bg1"/>
                  </a:solidFill>
                </a:endParaRPr>
              </a:p>
            </p:txBody>
          </p:sp>
        </p:grpSp>
        <p:sp>
          <p:nvSpPr>
            <p:cNvPr id="10" name="Triangle 9">
              <a:extLst>
                <a:ext uri="{FF2B5EF4-FFF2-40B4-BE49-F238E27FC236}">
                  <a16:creationId xmlns:a16="http://schemas.microsoft.com/office/drawing/2014/main" id="{D6AC3329-4CDE-2971-DA12-E7834CC275B0}"/>
                </a:ext>
              </a:extLst>
            </p:cNvPr>
            <p:cNvSpPr/>
            <p:nvPr/>
          </p:nvSpPr>
          <p:spPr>
            <a:xfrm rot="11570108">
              <a:off x="4439139" y="3289576"/>
              <a:ext cx="1606185" cy="174576"/>
            </a:xfrm>
            <a:prstGeom prst="triangle">
              <a:avLst/>
            </a:prstGeom>
            <a:solidFill>
              <a:srgbClr val="EE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p>
          </p:txBody>
        </p:sp>
        <p:sp>
          <p:nvSpPr>
            <p:cNvPr id="11" name="Triangle 10">
              <a:extLst>
                <a:ext uri="{FF2B5EF4-FFF2-40B4-BE49-F238E27FC236}">
                  <a16:creationId xmlns:a16="http://schemas.microsoft.com/office/drawing/2014/main" id="{F93D210E-6062-DDA8-FA60-C918E2A338C6}"/>
                </a:ext>
              </a:extLst>
            </p:cNvPr>
            <p:cNvSpPr/>
            <p:nvPr/>
          </p:nvSpPr>
          <p:spPr>
            <a:xfrm rot="14840401">
              <a:off x="3466994" y="4394803"/>
              <a:ext cx="1668250" cy="147190"/>
            </a:xfrm>
            <a:prstGeom prst="triangle">
              <a:avLst/>
            </a:prstGeom>
            <a:solidFill>
              <a:srgbClr val="A5A5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p>
          </p:txBody>
        </p:sp>
        <p:sp>
          <p:nvSpPr>
            <p:cNvPr id="12" name="Triangle 11">
              <a:extLst>
                <a:ext uri="{FF2B5EF4-FFF2-40B4-BE49-F238E27FC236}">
                  <a16:creationId xmlns:a16="http://schemas.microsoft.com/office/drawing/2014/main" id="{4A5EC323-6345-CBB6-155D-B79985671E96}"/>
                </a:ext>
              </a:extLst>
            </p:cNvPr>
            <p:cNvSpPr/>
            <p:nvPr/>
          </p:nvSpPr>
          <p:spPr>
            <a:xfrm rot="17793548">
              <a:off x="1967221" y="4332676"/>
              <a:ext cx="1718303" cy="202675"/>
            </a:xfrm>
            <a:prstGeom prs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p>
          </p:txBody>
        </p:sp>
        <p:sp>
          <p:nvSpPr>
            <p:cNvPr id="13" name="Triangle 12">
              <a:extLst>
                <a:ext uri="{FF2B5EF4-FFF2-40B4-BE49-F238E27FC236}">
                  <a16:creationId xmlns:a16="http://schemas.microsoft.com/office/drawing/2014/main" id="{CA38D0D9-18AA-D8C7-E320-2EBCE960BEB3}"/>
                </a:ext>
              </a:extLst>
            </p:cNvPr>
            <p:cNvSpPr/>
            <p:nvPr/>
          </p:nvSpPr>
          <p:spPr>
            <a:xfrm rot="20862003">
              <a:off x="1130730" y="3118764"/>
              <a:ext cx="1595111" cy="202675"/>
            </a:xfrm>
            <a:prstGeom prst="triangle">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p>
          </p:txBody>
        </p:sp>
        <p:sp>
          <p:nvSpPr>
            <p:cNvPr id="14" name="Triangle 13">
              <a:extLst>
                <a:ext uri="{FF2B5EF4-FFF2-40B4-BE49-F238E27FC236}">
                  <a16:creationId xmlns:a16="http://schemas.microsoft.com/office/drawing/2014/main" id="{3741C46B-AEEF-71C1-468A-B11C62FEC37A}"/>
                </a:ext>
              </a:extLst>
            </p:cNvPr>
            <p:cNvSpPr/>
            <p:nvPr/>
          </p:nvSpPr>
          <p:spPr>
            <a:xfrm rot="2290180">
              <a:off x="1562777" y="1724368"/>
              <a:ext cx="1595111" cy="202675"/>
            </a:xfrm>
            <a:prstGeom prst="triangle">
              <a:avLst/>
            </a:prstGeom>
            <a:solidFill>
              <a:srgbClr val="71AD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p>
          </p:txBody>
        </p:sp>
      </p:grpSp>
      <p:sp>
        <p:nvSpPr>
          <p:cNvPr id="28" name="TextBox 27">
            <a:extLst>
              <a:ext uri="{FF2B5EF4-FFF2-40B4-BE49-F238E27FC236}">
                <a16:creationId xmlns:a16="http://schemas.microsoft.com/office/drawing/2014/main" id="{13E7A06B-96D6-D5ED-FBC8-56FBF20343DA}"/>
              </a:ext>
            </a:extLst>
          </p:cNvPr>
          <p:cNvSpPr txBox="1"/>
          <p:nvPr/>
        </p:nvSpPr>
        <p:spPr>
          <a:xfrm>
            <a:off x="2419148" y="422500"/>
            <a:ext cx="1134295" cy="93871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white"/>
                </a:solidFill>
                <a:effectLst/>
                <a:uLnTx/>
                <a:uFillTx/>
                <a:latin typeface="Century Gothic" panose="020F0302020204030204"/>
                <a:ea typeface="+mn-ea"/>
                <a:cs typeface="+mn-cs"/>
              </a:rPr>
              <a:t>KQ1</a:t>
            </a:r>
            <a:r>
              <a:rPr kumimoji="0" lang="en-GB" sz="800" b="1" i="0" u="none" strike="noStrike" kern="1200" cap="none" spc="0" normalizeH="0" baseline="0" noProof="0" dirty="0">
                <a:ln>
                  <a:noFill/>
                </a:ln>
                <a:solidFill>
                  <a:prstClr val="white"/>
                </a:solidFill>
                <a:effectLst/>
                <a:uLnTx/>
                <a:uFillTx/>
                <a:latin typeface="Century Gothic" panose="020F0302020204030204"/>
                <a:ea typeface="+mn-ea"/>
                <a:cs typeface="+mn-cs"/>
              </a:rPr>
              <a:t>b</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prstClr val="white"/>
                </a:solidFill>
                <a:effectLst/>
                <a:uLnTx/>
                <a:uFillTx/>
                <a:latin typeface="Century Gothic" panose="020F0302020204030204"/>
                <a:ea typeface="+mn-ea"/>
                <a:cs typeface="+mn-cs"/>
              </a:rPr>
              <a:t>Where did the early Anglo-Saxons live and how do we know? </a:t>
            </a:r>
            <a:endParaRPr kumimoji="0" lang="en-US" sz="800" b="0" i="0" u="none" strike="noStrike" kern="1200" cap="none" spc="0" normalizeH="0" baseline="0" noProof="0" dirty="0">
              <a:ln>
                <a:noFill/>
              </a:ln>
              <a:solidFill>
                <a:prstClr val="white"/>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1305599578"/>
      </p:ext>
    </p:extLst>
  </p:cSld>
  <p:clrMapOvr>
    <a:masterClrMapping/>
  </p:clrMapOvr>
</p:sld>
</file>

<file path=ppt/theme/theme1.xml><?xml version="1.0" encoding="utf-8"?>
<a:theme xmlns:a="http://schemas.openxmlformats.org/drawingml/2006/main" name="Office Theme">
  <a:themeElements>
    <a:clrScheme name="Custom 10">
      <a:dk1>
        <a:sysClr val="windowText" lastClr="000000"/>
      </a:dk1>
      <a:lt1>
        <a:sysClr val="window" lastClr="FFFFFF"/>
      </a:lt1>
      <a:dk2>
        <a:srgbClr val="44546A"/>
      </a:dk2>
      <a:lt2>
        <a:srgbClr val="E7E6E6"/>
      </a:lt2>
      <a:accent1>
        <a:srgbClr val="8C008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SH Jan 2022 Final" id="{DD92D362-7F2D-FA46-9A54-8199BCAAF3A5}" vid="{8D9DE6F2-0DFE-9247-B83F-F62DA02363C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A53BD8091EE744F868022B075FEA8B7" ma:contentTypeVersion="18" ma:contentTypeDescription="Create a new document." ma:contentTypeScope="" ma:versionID="53e319b16951592123b9183f54bb657f">
  <xsd:schema xmlns:xsd="http://www.w3.org/2001/XMLSchema" xmlns:xs="http://www.w3.org/2001/XMLSchema" xmlns:p="http://schemas.microsoft.com/office/2006/metadata/properties" xmlns:ns2="4f7e2842-a642-4625-90a4-590654c57d35" xmlns:ns3="4947d5f2-444c-488a-8d7c-1ec310652c0d" targetNamespace="http://schemas.microsoft.com/office/2006/metadata/properties" ma:root="true" ma:fieldsID="63a1d98e4dfd51008a32b96ea839f05c" ns2:_="" ns3:_="">
    <xsd:import namespace="4f7e2842-a642-4625-90a4-590654c57d35"/>
    <xsd:import namespace="4947d5f2-444c-488a-8d7c-1ec310652c0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lcf76f155ced4ddcb4097134ff3c332f" minOccurs="0"/>
                <xsd:element ref="ns3:TaxCatchAll" minOccurs="0"/>
                <xsd:element ref="ns2:MediaServiceDateTaken" minOccurs="0"/>
                <xsd:element ref="ns2:MediaServiceLocation" minOccurs="0"/>
                <xsd:element ref="ns2:MediaServiceGenerationTime" minOccurs="0"/>
                <xsd:element ref="ns2:MediaServiceEventHashCode" minOccurs="0"/>
                <xsd:element ref="ns2:MediaServiceOCR" minOccurs="0"/>
                <xsd:element ref="ns2:MediaServiceObjectDetectorVersions" minOccurs="0"/>
                <xsd:element ref="ns2:MediaServiceSearchProperties" minOccurs="0"/>
                <xsd:element ref="ns2:MediaLengthInSecond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f7e2842-a642-4625-90a4-590654c57d3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aafebd9d-31c7-4b64-b480-12f5451cb85f" ma:termSetId="09814cd3-568e-fe90-9814-8d621ff8fb84" ma:anchorId="fba54fb3-c3e1-fe81-a776-ca4b69148c4d" ma:open="true" ma:isKeyword="false">
      <xsd:complexType>
        <xsd:sequence>
          <xsd:element ref="pc:Terms" minOccurs="0" maxOccurs="1"/>
        </xsd:sequence>
      </xsd:complexType>
    </xsd:element>
    <xsd:element name="MediaServiceDateTaken" ma:index="17" nillable="true" ma:displayName="MediaServiceDateTaken" ma:hidden="true" ma:internalName="MediaServiceDateTaken"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LengthInSeconds" ma:index="24" nillable="true" ma:displayName="MediaLengthInSeconds" ma:hidden="true" ma:internalName="MediaLengthInSeconds" ma:readOnly="true">
      <xsd:simpleType>
        <xsd:restriction base="dms:Unknown"/>
      </xsd:simpleType>
    </xsd:element>
    <xsd:element name="MediaServiceBillingMetadata" ma:index="25"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47d5f2-444c-488a-8d7c-1ec310652c0d"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f8b79573-5193-4216-a3c3-06d77ad19dbc}" ma:internalName="TaxCatchAll" ma:showField="CatchAllData" ma:web="4947d5f2-444c-488a-8d7c-1ec310652c0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47d5f2-444c-488a-8d7c-1ec310652c0d" xsi:nil="true"/>
    <lcf76f155ced4ddcb4097134ff3c332f xmlns="4f7e2842-a642-4625-90a4-590654c57d35">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3DE56B7-847C-402B-9224-37ED157D86A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f7e2842-a642-4625-90a4-590654c57d35"/>
    <ds:schemaRef ds:uri="4947d5f2-444c-488a-8d7c-1ec310652c0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CEE7213-6B7D-406D-8ED7-1431F0473E3B}">
  <ds:schemaRefs>
    <ds:schemaRef ds:uri="http://schemas.microsoft.com/sharepoint/v3/contenttype/forms"/>
  </ds:schemaRefs>
</ds:datastoreItem>
</file>

<file path=customXml/itemProps3.xml><?xml version="1.0" encoding="utf-8"?>
<ds:datastoreItem xmlns:ds="http://schemas.openxmlformats.org/officeDocument/2006/customXml" ds:itemID="{CEE98C82-36B6-4709-8A32-A0C531BFF8BF}">
  <ds:schemaRefs>
    <ds:schemaRef ds:uri="http://purl.org/dc/elements/1.1/"/>
    <ds:schemaRef ds:uri="http://schemas.openxmlformats.org/package/2006/metadata/core-properties"/>
    <ds:schemaRef ds:uri="4f7e2842-a642-4625-90a4-590654c57d35"/>
    <ds:schemaRef ds:uri="4947d5f2-444c-488a-8d7c-1ec310652c0d"/>
    <ds:schemaRef ds:uri="http://schemas.microsoft.com/office/2006/documentManagement/types"/>
    <ds:schemaRef ds:uri="http://www.w3.org/XML/1998/namespace"/>
    <ds:schemaRef ds:uri="http://purl.org/dc/dcmitype/"/>
    <ds:schemaRef ds:uri="http://schemas.microsoft.com/office/infopath/2007/PartnerControls"/>
    <ds:schemaRef ds:uri="http://schemas.microsoft.com/office/2006/metadata/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emplate>Office Theme</Template>
  <TotalTime>12149</TotalTime>
  <Words>826</Words>
  <Application>Microsoft Office PowerPoint</Application>
  <PresentationFormat>Widescreen</PresentationFormat>
  <Paragraphs>117</Paragraphs>
  <Slides>2</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Gill Sans</vt:lpstr>
      <vt:lpstr>Century Gothic</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Nick Thompson</dc:creator>
  <cp:lastModifiedBy>Kate Jones</cp:lastModifiedBy>
  <cp:revision>80</cp:revision>
  <dcterms:created xsi:type="dcterms:W3CDTF">2022-02-09T13:26:57Z</dcterms:created>
  <dcterms:modified xsi:type="dcterms:W3CDTF">2026-02-10T15:06:16Z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0x0101003A53BD8091EE744F868022B075FEA8B7</vt:lpwstr>
  </property>
  <property fmtid="{D5CDD505-2E9C-101B-9397-08002B2CF9AE}" pid="3" name="MediaServiceImageTags">
    <vt:lpwstr/>
  </property>
</Properties>
</file>