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86" y="3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6A2E3-2F1A-5633-6C3F-AFA88DDED5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D223EE-64BF-C071-9771-2BAA930AE2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BC2824-0A56-5D42-AB6F-E33F6ED55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28D69-779F-4AFD-81D4-CA12CD1A7293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479F9A-E9C2-DD70-F93A-F98961036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F5EF2D-A8B4-9587-AEC5-8C71C1436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57AA4-5D05-4980-B856-A1824A00E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853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14CAE-1CC7-7FE4-3BE1-BB53841B6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09D52D-717F-0C47-B62F-082671A2CF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95C6E5-816C-0C06-9D89-3804D56C1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28D69-779F-4AFD-81D4-CA12CD1A7293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99187F-2D0E-5D7E-785D-1CDE508A8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E266A5-3F66-4347-12FD-DF69374F7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57AA4-5D05-4980-B856-A1824A00E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954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EADC1-D3C2-B48E-5D44-542730934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82244-4550-2C05-1E54-19E78EFDA6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11253E-2A1C-CAC8-1BFC-D6E3DBC00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28D69-779F-4AFD-81D4-CA12CD1A7293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8DEFE6-B8D0-18C8-9E46-E1E7ACF7E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0420B4-6946-498E-EF6C-E4C85AA5E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57AA4-5D05-4980-B856-A1824A00E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631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85AD5-48ED-C9EA-132D-5839DEB75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2D788-F284-EA92-51FA-C33B158CAF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DE4AF7-F4EA-13C0-1C13-E679C6E572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3914DA-5174-C4E8-7C8E-A9EFD948D3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28D69-779F-4AFD-81D4-CA12CD1A7293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892B74-3991-BE94-DBEE-E43528151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E24132-323C-8A6A-9E02-F36C3314E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57AA4-5D05-4980-B856-A1824A00E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503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89B5A-A562-30DD-0A72-DCFD2C0AC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2798E1-B80C-E59A-0954-FA37DBED77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4AB650-B168-C433-5C54-F13460EE1B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15C536-3DCB-4B8C-B758-152A311E0A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6E4C03-B89B-A07F-E464-6C8F77C465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78F3EC-A117-C974-3F19-D5231CBB9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28D69-779F-4AFD-81D4-CA12CD1A7293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FE2A38-4188-4C60-E9DF-C7BEC1FDC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64B97C-964D-6D39-3231-E824255A1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57AA4-5D05-4980-B856-A1824A00E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66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CCE95-701D-A816-95C3-1C904E363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B65955-4E27-EBB0-6B14-570B4E094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28D69-779F-4AFD-81D4-CA12CD1A7293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19EA03-E8F1-0449-B07F-7FB80B79E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72A950-D7F9-D217-532D-53640B536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57AA4-5D05-4980-B856-A1824A00E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82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1BBD68-45F2-E54A-B59F-7251DE27B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28D69-779F-4AFD-81D4-CA12CD1A7293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6AE1DA-CDE1-BF4D-17DE-745C2F4C0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F20B43-3984-8612-F930-2F7E45CCE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57AA4-5D05-4980-B856-A1824A00E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02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AB808-2F79-C973-3D76-F6FCABD94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F0C863-2318-0A27-203A-1906C820F2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3077E0-18E9-9F86-9E1C-F8D466F649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169EF9-0F92-932E-30A5-D029C9B9E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28D69-779F-4AFD-81D4-CA12CD1A7293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3273CF-6E61-CF8C-70BF-9AB36EE40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3617ED-006E-AE99-1335-7B4C70BFC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57AA4-5D05-4980-B856-A1824A00E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763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535F5-6685-2571-B453-18949FE0A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2B4481-EDF0-0E89-33E2-7669EE8737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870064-2314-26E3-2DC0-8FF5D3F08E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9F6CDA-14F0-E828-8E1C-72F7301D0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28D69-779F-4AFD-81D4-CA12CD1A7293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18BEBC-270E-18F5-5C81-50870AB42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A0ADD2-A26C-90F4-5982-CD5E21109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57AA4-5D05-4980-B856-A1824A00E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806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C1D37-B349-4989-DA30-C329B0329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7C17C9-5056-7038-FAD4-488EC7EC43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0DE9BC-C2A3-D943-478B-1FD457343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28D69-779F-4AFD-81D4-CA12CD1A7293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CB686-54D7-5EFC-BD18-312A84416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2A7C12-E1C8-208D-14AD-04EEBCA52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57AA4-5D05-4980-B856-A1824A00E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154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C875EE-8651-FEF2-7AA1-1CAEA448A3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DDBD1F-1BAB-B3A5-7193-92FEBE29B3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7F1907-0944-495E-0EA2-3B8234821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28D69-779F-4AFD-81D4-CA12CD1A7293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0904DC-3708-2B7E-2589-55717953F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0B203A-158B-B0AC-39A7-1208A5198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57AA4-5D05-4980-B856-A1824A00E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649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CA54A5-4714-4421-7807-80EA978EB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47632-5213-CB0D-A4C2-321CE2E2C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2C25AB-6BF6-E35D-7A25-3D9DB97CA9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828D69-779F-4AFD-81D4-CA12CD1A7293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77D650-4255-B771-99CE-AF29554EB5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94ABF-AED9-A8CC-3F58-804C6C49CD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0C57AA4-5D05-4980-B856-A1824A00E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802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783CC6-E418-8EC8-C634-AADECA35F2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F8A75C1-42E5-B653-6091-6B3B45D806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9696" y="144135"/>
            <a:ext cx="3794235" cy="5810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Year 5 Spring 2 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D03DBF-81FA-1197-629F-7811B0F4A585}"/>
              </a:ext>
            </a:extLst>
          </p:cNvPr>
          <p:cNvSpPr txBox="1"/>
          <p:nvPr/>
        </p:nvSpPr>
        <p:spPr>
          <a:xfrm>
            <a:off x="199696" y="663395"/>
            <a:ext cx="2228194" cy="452431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 dirty="0"/>
              <a:t>Maths</a:t>
            </a:r>
          </a:p>
          <a:p>
            <a:r>
              <a:rPr lang="en-GB" sz="1600" b="1" dirty="0">
                <a:ea typeface="Calibri"/>
                <a:cs typeface="Calibri"/>
              </a:rPr>
              <a:t>Compare</a:t>
            </a:r>
          </a:p>
          <a:p>
            <a:r>
              <a:rPr lang="en-GB" sz="1600" b="1" dirty="0">
                <a:ea typeface="Calibri"/>
                <a:cs typeface="Calibri"/>
              </a:rPr>
              <a:t>Solve</a:t>
            </a:r>
          </a:p>
          <a:p>
            <a:r>
              <a:rPr lang="en-GB" sz="1600" b="1" dirty="0">
                <a:ea typeface="Calibri"/>
                <a:cs typeface="Calibri"/>
              </a:rPr>
              <a:t>Division</a:t>
            </a:r>
          </a:p>
          <a:p>
            <a:r>
              <a:rPr lang="en-GB" sz="1600" b="1" dirty="0">
                <a:ea typeface="Calibri"/>
                <a:cs typeface="Calibri"/>
              </a:rPr>
              <a:t>Multiplication</a:t>
            </a:r>
          </a:p>
          <a:p>
            <a:r>
              <a:rPr lang="en-GB" sz="1600" b="1" dirty="0">
                <a:ea typeface="Calibri"/>
                <a:cs typeface="Calibri"/>
              </a:rPr>
              <a:t>Addition</a:t>
            </a:r>
          </a:p>
          <a:p>
            <a:r>
              <a:rPr lang="en-GB" sz="1600" b="1" dirty="0">
                <a:ea typeface="Calibri"/>
                <a:cs typeface="Calibri"/>
              </a:rPr>
              <a:t>Subtract</a:t>
            </a:r>
          </a:p>
          <a:p>
            <a:r>
              <a:rPr lang="en-GB" sz="1600" b="1" dirty="0">
                <a:ea typeface="Calibri"/>
                <a:cs typeface="Calibri"/>
              </a:rPr>
              <a:t>Equivalent fraction</a:t>
            </a:r>
          </a:p>
          <a:p>
            <a:r>
              <a:rPr lang="en-GB" sz="1600" b="1" dirty="0">
                <a:ea typeface="Calibri"/>
                <a:cs typeface="Calibri"/>
              </a:rPr>
              <a:t>Common Denominator</a:t>
            </a:r>
          </a:p>
          <a:p>
            <a:r>
              <a:rPr lang="en-GB" sz="1600" b="1" dirty="0">
                <a:ea typeface="Calibri"/>
                <a:cs typeface="Calibri"/>
              </a:rPr>
              <a:t>Integer (whole number)</a:t>
            </a:r>
          </a:p>
          <a:p>
            <a:r>
              <a:rPr lang="en-GB" sz="1600" b="1" dirty="0">
                <a:ea typeface="Calibri"/>
                <a:cs typeface="Calibri"/>
              </a:rPr>
              <a:t>Unit fraction – 1/5,½,¼,</a:t>
            </a:r>
          </a:p>
          <a:p>
            <a:r>
              <a:rPr lang="en-GB" sz="1600" b="1" dirty="0">
                <a:ea typeface="Calibri"/>
                <a:cs typeface="Calibri"/>
              </a:rPr>
              <a:t>1/10</a:t>
            </a:r>
          </a:p>
          <a:p>
            <a:r>
              <a:rPr lang="en-GB" sz="1600" b="1" dirty="0">
                <a:ea typeface="Calibri"/>
                <a:cs typeface="Calibri"/>
              </a:rPr>
              <a:t>Non-unit fraction – 2/3 ¾</a:t>
            </a:r>
          </a:p>
          <a:p>
            <a:endParaRPr lang="en-GB" sz="1600" b="1" dirty="0"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DA5324-CCF7-E80B-EEE3-B76D9307214A}"/>
              </a:ext>
            </a:extLst>
          </p:cNvPr>
          <p:cNvSpPr txBox="1"/>
          <p:nvPr/>
        </p:nvSpPr>
        <p:spPr>
          <a:xfrm>
            <a:off x="4949938" y="4599709"/>
            <a:ext cx="2228194" cy="15696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 dirty="0"/>
              <a:t>RE</a:t>
            </a:r>
          </a:p>
          <a:p>
            <a:r>
              <a:rPr lang="en-GB" sz="1600" b="1" dirty="0">
                <a:ea typeface="Calibri"/>
                <a:cs typeface="Calibri"/>
              </a:rPr>
              <a:t>Philosophy</a:t>
            </a:r>
          </a:p>
          <a:p>
            <a:r>
              <a:rPr lang="en-GB" sz="1600" b="1" dirty="0">
                <a:ea typeface="Calibri"/>
                <a:cs typeface="Calibri"/>
              </a:rPr>
              <a:t>Resurrection</a:t>
            </a:r>
          </a:p>
          <a:p>
            <a:r>
              <a:rPr lang="en-GB" sz="1600" b="1" dirty="0">
                <a:ea typeface="Calibri"/>
                <a:cs typeface="Calibri"/>
              </a:rPr>
              <a:t>Belief</a:t>
            </a:r>
          </a:p>
          <a:p>
            <a:r>
              <a:rPr lang="en-GB" sz="1600" b="1" dirty="0">
                <a:ea typeface="Calibri"/>
                <a:cs typeface="Calibri"/>
              </a:rPr>
              <a:t>Sacrifice</a:t>
            </a:r>
          </a:p>
          <a:p>
            <a:endParaRPr lang="en-GB" sz="1600" b="1" dirty="0"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5792F0-D030-4BAD-111B-5E84147EBB2D}"/>
              </a:ext>
            </a:extLst>
          </p:cNvPr>
          <p:cNvSpPr txBox="1"/>
          <p:nvPr/>
        </p:nvSpPr>
        <p:spPr>
          <a:xfrm>
            <a:off x="7370918" y="407385"/>
            <a:ext cx="2228194" cy="57554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 dirty="0">
                <a:ea typeface="Calibri"/>
                <a:cs typeface="Calibri"/>
              </a:rPr>
              <a:t>Art</a:t>
            </a:r>
          </a:p>
          <a:p>
            <a:r>
              <a:rPr lang="en-US" sz="1600" b="1" dirty="0">
                <a:ea typeface="+mn-lt"/>
                <a:cs typeface="+mn-lt"/>
              </a:rPr>
              <a:t>cold war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collagraph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collagraphy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composition 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culture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decision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develop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evaluate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futuristic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imagery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printing plate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printmaking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process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propaganda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purpose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repetition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Retrofuturism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revisit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space race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stimulus</a:t>
            </a:r>
            <a:endParaRPr lang="en-GB" b="1" dirty="0"/>
          </a:p>
          <a:p>
            <a:r>
              <a:rPr lang="en-US" sz="1600" b="1" dirty="0">
                <a:ea typeface="+mn-lt"/>
                <a:cs typeface="+mn-lt"/>
              </a:rPr>
              <a:t>technique</a:t>
            </a:r>
            <a:endParaRPr lang="en-GB" b="1" dirty="0"/>
          </a:p>
          <a:p>
            <a:endParaRPr lang="en-GB" sz="1600" b="1" dirty="0">
              <a:ea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49D35C-983A-046E-49A6-370DDC92D838}"/>
              </a:ext>
            </a:extLst>
          </p:cNvPr>
          <p:cNvSpPr txBox="1"/>
          <p:nvPr/>
        </p:nvSpPr>
        <p:spPr>
          <a:xfrm>
            <a:off x="2561449" y="660169"/>
            <a:ext cx="2254930" cy="60016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 dirty="0"/>
              <a:t>PE</a:t>
            </a:r>
          </a:p>
          <a:p>
            <a:r>
              <a:rPr lang="en-GB" sz="1600" b="1" dirty="0">
                <a:ea typeface="+mn-lt"/>
                <a:cs typeface="+mn-lt"/>
              </a:rPr>
              <a:t>adjust: move feet to get in a better position. communicate: </a:t>
            </a:r>
            <a:endParaRPr lang="en-GB" b="1" dirty="0">
              <a:ea typeface="+mn-lt"/>
              <a:cs typeface="+mn-lt"/>
            </a:endParaRPr>
          </a:p>
          <a:p>
            <a:r>
              <a:rPr lang="en-GB" sz="1600" b="1" dirty="0">
                <a:ea typeface="+mn-lt"/>
                <a:cs typeface="+mn-lt"/>
              </a:rPr>
              <a:t>dominant: preferred side. non-dominant: weaker hand.</a:t>
            </a:r>
            <a:endParaRPr lang="en-GB" b="1" dirty="0">
              <a:ea typeface="+mn-lt"/>
              <a:cs typeface="+mn-lt"/>
            </a:endParaRPr>
          </a:p>
          <a:p>
            <a:r>
              <a:rPr lang="en-GB" sz="1600" b="1" dirty="0">
                <a:ea typeface="+mn-lt"/>
                <a:cs typeface="+mn-lt"/>
              </a:rPr>
              <a:t>pressure: to add challenge. </a:t>
            </a:r>
            <a:endParaRPr lang="en-GB" b="1" dirty="0">
              <a:ea typeface="+mn-lt"/>
              <a:cs typeface="+mn-lt"/>
            </a:endParaRPr>
          </a:p>
          <a:p>
            <a:r>
              <a:rPr lang="en-GB" sz="1600" b="1" dirty="0">
                <a:ea typeface="+mn-lt"/>
                <a:cs typeface="+mn-lt"/>
              </a:rPr>
              <a:t>serve: used to start a game. </a:t>
            </a:r>
            <a:endParaRPr lang="en-GB" b="1" dirty="0">
              <a:ea typeface="+mn-lt"/>
              <a:cs typeface="+mn-lt"/>
            </a:endParaRPr>
          </a:p>
          <a:p>
            <a:r>
              <a:rPr lang="en-GB" sz="1600" b="1" dirty="0">
                <a:ea typeface="+mn-lt"/>
                <a:cs typeface="+mn-lt"/>
              </a:rPr>
              <a:t>sportsmanship: play fairly, respect others and be gracious in victory and defeat.</a:t>
            </a:r>
            <a:endParaRPr lang="en-GB" b="1" dirty="0">
              <a:ea typeface="+mn-lt"/>
              <a:cs typeface="+mn-lt"/>
            </a:endParaRPr>
          </a:p>
          <a:p>
            <a:r>
              <a:rPr lang="en-GB" sz="1600" b="1" dirty="0">
                <a:ea typeface="+mn-lt"/>
                <a:cs typeface="+mn-lt"/>
              </a:rPr>
              <a:t>situation: things that create what happens. tactic: a plan that helps you to attack or defend. technique: the action used correctly. </a:t>
            </a:r>
          </a:p>
          <a:p>
            <a:endParaRPr lang="en-GB" sz="1600" dirty="0">
              <a:ea typeface="Calibri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A92414-4AFD-CEBA-1146-DB1055FF33C6}"/>
              </a:ext>
            </a:extLst>
          </p:cNvPr>
          <p:cNvSpPr txBox="1"/>
          <p:nvPr/>
        </p:nvSpPr>
        <p:spPr>
          <a:xfrm>
            <a:off x="4981903" y="409888"/>
            <a:ext cx="2228194" cy="206210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 dirty="0"/>
              <a:t>English</a:t>
            </a:r>
          </a:p>
          <a:p>
            <a:r>
              <a:rPr lang="en-GB" sz="1600" dirty="0">
                <a:ea typeface="Calibri"/>
                <a:cs typeface="Calibri"/>
              </a:rPr>
              <a:t>Adventure Narrative</a:t>
            </a:r>
          </a:p>
          <a:p>
            <a:r>
              <a:rPr lang="en-GB" sz="1600" dirty="0">
                <a:ea typeface="Calibri"/>
                <a:cs typeface="Calibri"/>
              </a:rPr>
              <a:t>Multiclause sentence</a:t>
            </a:r>
          </a:p>
          <a:p>
            <a:r>
              <a:rPr lang="en-GB" sz="1600" dirty="0">
                <a:ea typeface="Calibri"/>
                <a:cs typeface="Calibri"/>
              </a:rPr>
              <a:t>Commas for clarity</a:t>
            </a:r>
          </a:p>
          <a:p>
            <a:r>
              <a:rPr lang="en-GB" sz="1600" dirty="0">
                <a:ea typeface="Calibri"/>
                <a:cs typeface="Calibri"/>
              </a:rPr>
              <a:t>Relative Pronoun</a:t>
            </a:r>
          </a:p>
          <a:p>
            <a:r>
              <a:rPr lang="en-GB" sz="1600" dirty="0">
                <a:ea typeface="Calibri"/>
                <a:cs typeface="Calibri"/>
              </a:rPr>
              <a:t>Relative clause</a:t>
            </a:r>
          </a:p>
          <a:p>
            <a:r>
              <a:rPr lang="en-GB" sz="1600" dirty="0">
                <a:ea typeface="Calibri"/>
                <a:cs typeface="Calibri"/>
              </a:rPr>
              <a:t>Adverbial</a:t>
            </a:r>
          </a:p>
          <a:p>
            <a:r>
              <a:rPr lang="en-GB" sz="1600" dirty="0">
                <a:ea typeface="Calibri"/>
                <a:cs typeface="Calibri"/>
              </a:rPr>
              <a:t>Cohesion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21FC404-CD22-DB6E-1E62-9D301BF0B9C4}"/>
              </a:ext>
            </a:extLst>
          </p:cNvPr>
          <p:cNvSpPr txBox="1"/>
          <p:nvPr/>
        </p:nvSpPr>
        <p:spPr>
          <a:xfrm>
            <a:off x="9826564" y="4140975"/>
            <a:ext cx="2228194" cy="25545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 dirty="0"/>
              <a:t>Science</a:t>
            </a:r>
          </a:p>
          <a:p>
            <a:r>
              <a:rPr lang="en-GB" sz="1600" b="1" dirty="0">
                <a:ea typeface="Calibri"/>
                <a:cs typeface="Calibri"/>
              </a:rPr>
              <a:t>Fair test</a:t>
            </a:r>
          </a:p>
          <a:p>
            <a:r>
              <a:rPr lang="en-GB" sz="1600" b="1" dirty="0">
                <a:ea typeface="Calibri"/>
                <a:cs typeface="Calibri"/>
              </a:rPr>
              <a:t>Soluble</a:t>
            </a:r>
          </a:p>
          <a:p>
            <a:r>
              <a:rPr lang="en-GB" sz="1600" b="1" dirty="0">
                <a:ea typeface="Calibri"/>
                <a:cs typeface="Calibri"/>
              </a:rPr>
              <a:t>Reversible</a:t>
            </a:r>
          </a:p>
          <a:p>
            <a:r>
              <a:rPr lang="en-GB" sz="1600" b="1" dirty="0">
                <a:ea typeface="Calibri"/>
                <a:cs typeface="Calibri"/>
              </a:rPr>
              <a:t>Irreversible</a:t>
            </a:r>
          </a:p>
          <a:p>
            <a:r>
              <a:rPr lang="en-GB" sz="1600" b="1" dirty="0">
                <a:ea typeface="Calibri"/>
                <a:cs typeface="Calibri"/>
              </a:rPr>
              <a:t>Independent variable</a:t>
            </a:r>
          </a:p>
          <a:p>
            <a:r>
              <a:rPr lang="en-GB" sz="1600" b="1" dirty="0">
                <a:ea typeface="Calibri"/>
                <a:cs typeface="Calibri"/>
              </a:rPr>
              <a:t>Dependent variable</a:t>
            </a:r>
          </a:p>
          <a:p>
            <a:r>
              <a:rPr lang="en-GB" sz="1600" b="1" dirty="0">
                <a:ea typeface="Calibri"/>
                <a:cs typeface="Calibri"/>
              </a:rPr>
              <a:t>Hypothesis</a:t>
            </a:r>
          </a:p>
          <a:p>
            <a:r>
              <a:rPr lang="en-GB" sz="1600" b="1" dirty="0">
                <a:ea typeface="Calibri"/>
                <a:cs typeface="Calibri"/>
              </a:rPr>
              <a:t>Method</a:t>
            </a:r>
          </a:p>
          <a:p>
            <a:endParaRPr lang="en-GB" sz="1600" b="1" dirty="0"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5FA0599-EE65-A07B-4A28-4BA2FED42BBB}"/>
              </a:ext>
            </a:extLst>
          </p:cNvPr>
          <p:cNvSpPr txBox="1"/>
          <p:nvPr/>
        </p:nvSpPr>
        <p:spPr>
          <a:xfrm>
            <a:off x="4977200" y="2716614"/>
            <a:ext cx="2228194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 dirty="0"/>
              <a:t>Life Skills</a:t>
            </a:r>
          </a:p>
          <a:p>
            <a:r>
              <a:rPr lang="en-GB" sz="1600" b="1" dirty="0">
                <a:ea typeface="Calibri"/>
                <a:cs typeface="Calibri"/>
              </a:rPr>
              <a:t>Relationships</a:t>
            </a:r>
          </a:p>
          <a:p>
            <a:r>
              <a:rPr lang="en-GB" sz="1600" b="1" dirty="0">
                <a:ea typeface="Calibri"/>
                <a:cs typeface="Calibri"/>
              </a:rPr>
              <a:t>Online</a:t>
            </a:r>
          </a:p>
          <a:p>
            <a:r>
              <a:rPr lang="en-GB" sz="1600" b="1" dirty="0">
                <a:ea typeface="Calibri"/>
                <a:cs typeface="Calibri"/>
              </a:rPr>
              <a:t>Worry</a:t>
            </a:r>
          </a:p>
          <a:p>
            <a:r>
              <a:rPr lang="en-GB" sz="1600" b="1" dirty="0">
                <a:ea typeface="Calibri"/>
                <a:cs typeface="Calibri"/>
              </a:rPr>
              <a:t>Uncomfortable</a:t>
            </a:r>
          </a:p>
          <a:p>
            <a:r>
              <a:rPr lang="en-GB" sz="1600" b="1" dirty="0">
                <a:ea typeface="Calibri"/>
                <a:cs typeface="Calibri"/>
              </a:rPr>
              <a:t>Family, Friends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126CD4-0F8E-DA86-50F7-3BD46CAA33A6}"/>
              </a:ext>
            </a:extLst>
          </p:cNvPr>
          <p:cNvSpPr txBox="1"/>
          <p:nvPr/>
        </p:nvSpPr>
        <p:spPr>
          <a:xfrm>
            <a:off x="9826564" y="162480"/>
            <a:ext cx="2228194" cy="37856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 dirty="0"/>
              <a:t>Computing</a:t>
            </a:r>
          </a:p>
          <a:p>
            <a:r>
              <a:rPr lang="en-GB" sz="1400" dirty="0"/>
              <a:t>adapt</a:t>
            </a:r>
          </a:p>
          <a:p>
            <a:r>
              <a:rPr lang="en-GB" sz="1400" dirty="0"/>
              <a:t>code</a:t>
            </a:r>
          </a:p>
          <a:p>
            <a:r>
              <a:rPr lang="en-GB" sz="1400" dirty="0"/>
              <a:t>debug</a:t>
            </a:r>
          </a:p>
          <a:p>
            <a:r>
              <a:rPr lang="en-GB" sz="1400" dirty="0"/>
              <a:t>decompose</a:t>
            </a:r>
          </a:p>
          <a:p>
            <a:r>
              <a:rPr lang="en-GB" sz="1400" dirty="0"/>
              <a:t>loop</a:t>
            </a:r>
          </a:p>
          <a:p>
            <a:r>
              <a:rPr lang="en-GB" sz="1400" dirty="0"/>
              <a:t>music</a:t>
            </a:r>
          </a:p>
          <a:p>
            <a:r>
              <a:rPr lang="en-GB" sz="1400" dirty="0"/>
              <a:t>output</a:t>
            </a:r>
          </a:p>
          <a:p>
            <a:r>
              <a:rPr lang="en-GB" sz="1400" dirty="0"/>
              <a:t>pitch</a:t>
            </a:r>
          </a:p>
          <a:p>
            <a:r>
              <a:rPr lang="en-GB" sz="1400" dirty="0"/>
              <a:t>program</a:t>
            </a:r>
          </a:p>
          <a:p>
            <a:r>
              <a:rPr lang="en-GB" sz="1400" dirty="0"/>
              <a:t>repeat</a:t>
            </a:r>
          </a:p>
          <a:p>
            <a:r>
              <a:rPr lang="en-GB" sz="1400" dirty="0"/>
              <a:t>rhythm</a:t>
            </a:r>
          </a:p>
          <a:p>
            <a:r>
              <a:rPr lang="en-GB" sz="1400" dirty="0"/>
              <a:t>Scratch</a:t>
            </a:r>
          </a:p>
          <a:p>
            <a:r>
              <a:rPr lang="en-GB" sz="1400" dirty="0"/>
              <a:t>soundtrack</a:t>
            </a:r>
          </a:p>
          <a:p>
            <a:r>
              <a:rPr lang="en-GB" sz="1400" dirty="0"/>
              <a:t>tempo</a:t>
            </a:r>
          </a:p>
          <a:p>
            <a:r>
              <a:rPr lang="en-GB" sz="1400" dirty="0"/>
              <a:t>timbre</a:t>
            </a:r>
          </a:p>
          <a:p>
            <a:r>
              <a:rPr lang="en-GB" sz="1400" dirty="0"/>
              <a:t>tinker</a:t>
            </a:r>
          </a:p>
        </p:txBody>
      </p:sp>
      <p:sp>
        <p:nvSpPr>
          <p:cNvPr id="2" name="AutoShape 2" descr="https://ukc-powerpoint.officeapps.live.com/pods/GetClipboardImage.ashx?Id=78c1b15c-48d8-4698-875e-330dbdcc75a0&amp;DC=GUK5&amp;pkey=f5dd92f6-8b62-4627-8660-5afec66d1b62&amp;wdwaccluster=GUK5">
            <a:extLst>
              <a:ext uri="{FF2B5EF4-FFF2-40B4-BE49-F238E27FC236}">
                <a16:creationId xmlns:a16="http://schemas.microsoft.com/office/drawing/2014/main" id="{159F8453-FDEF-AD28-C3A1-AC5B3E5E846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https://ukc-powerpoint.officeapps.live.com/pods/GetClipboardImage.ashx?Id=3403bff0-ae87-4421-8a5b-7974a0f1ce55&amp;DC=GUK5&amp;pkey=cb555e34-0890-4530-a210-50f59b87b9e9&amp;wdwaccluster=GUK5">
            <a:extLst>
              <a:ext uri="{FF2B5EF4-FFF2-40B4-BE49-F238E27FC236}">
                <a16:creationId xmlns:a16="http://schemas.microsoft.com/office/drawing/2014/main" id="{7049D13A-7340-8322-7CF3-9D64EC3E4C5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234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53BD8091EE744F868022B075FEA8B7" ma:contentTypeVersion="18" ma:contentTypeDescription="Create a new document." ma:contentTypeScope="" ma:versionID="53e319b16951592123b9183f54bb657f">
  <xsd:schema xmlns:xsd="http://www.w3.org/2001/XMLSchema" xmlns:xs="http://www.w3.org/2001/XMLSchema" xmlns:p="http://schemas.microsoft.com/office/2006/metadata/properties" xmlns:ns2="4f7e2842-a642-4625-90a4-590654c57d35" xmlns:ns3="4947d5f2-444c-488a-8d7c-1ec310652c0d" targetNamespace="http://schemas.microsoft.com/office/2006/metadata/properties" ma:root="true" ma:fieldsID="63a1d98e4dfd51008a32b96ea839f05c" ns2:_="" ns3:_="">
    <xsd:import namespace="4f7e2842-a642-4625-90a4-590654c57d35"/>
    <xsd:import namespace="4947d5f2-444c-488a-8d7c-1ec310652c0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7e2842-a642-4625-90a4-590654c57d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aafebd9d-31c7-4b64-b480-12f5451cb85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47d5f2-444c-488a-8d7c-1ec310652c0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f8b79573-5193-4216-a3c3-06d77ad19dbc}" ma:internalName="TaxCatchAll" ma:showField="CatchAllData" ma:web="4947d5f2-444c-488a-8d7c-1ec310652c0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47d5f2-444c-488a-8d7c-1ec310652c0d"/>
    <lcf76f155ced4ddcb4097134ff3c332f xmlns="4f7e2842-a642-4625-90a4-590654c57d35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388938A-032F-4154-A767-4F0272AD9A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7e2842-a642-4625-90a4-590654c57d35"/>
    <ds:schemaRef ds:uri="4947d5f2-444c-488a-8d7c-1ec310652c0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2B7CF67-2864-4E0C-9DB6-B33A3B1B48ED}">
  <ds:schemaRefs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dcmitype/"/>
    <ds:schemaRef ds:uri="http://purl.org/dc/terms/"/>
    <ds:schemaRef ds:uri="http://schemas.microsoft.com/office/2006/metadata/properties"/>
    <ds:schemaRef ds:uri="http://schemas.microsoft.com/office/infopath/2007/PartnerControls"/>
    <ds:schemaRef ds:uri="http://purl.org/dc/elements/1.1/"/>
    <ds:schemaRef ds:uri="4947d5f2-444c-488a-8d7c-1ec310652c0d"/>
    <ds:schemaRef ds:uri="4f7e2842-a642-4625-90a4-590654c57d35"/>
  </ds:schemaRefs>
</ds:datastoreItem>
</file>

<file path=customXml/itemProps3.xml><?xml version="1.0" encoding="utf-8"?>
<ds:datastoreItem xmlns:ds="http://schemas.openxmlformats.org/officeDocument/2006/customXml" ds:itemID="{7B52F0E7-A588-4ADA-AB2A-66E51FEB48E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194</Words>
  <Application>Microsoft Office PowerPoint</Application>
  <PresentationFormat>Widescreen</PresentationFormat>
  <Paragraphs>88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Claire Bambridge</dc:creator>
  <cp:lastModifiedBy>Claire Bambridge</cp:lastModifiedBy>
  <cp:revision>2</cp:revision>
  <dcterms:created xsi:type="dcterms:W3CDTF">2026-03-31T08:04:18Z</dcterms:created>
  <dcterms:modified xsi:type="dcterms:W3CDTF">2026-03-31T08:17:43Z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0x0101003A53BD8091EE744F868022B075FEA8B7</vt:lpwstr>
  </property>
</Properties>
</file>